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41"/>
  </p:notesMasterIdLst>
  <p:sldIdLst>
    <p:sldId id="256" r:id="rId2"/>
    <p:sldId id="280" r:id="rId3"/>
    <p:sldId id="277" r:id="rId4"/>
    <p:sldId id="257" r:id="rId5"/>
    <p:sldId id="291" r:id="rId6"/>
    <p:sldId id="301" r:id="rId7"/>
    <p:sldId id="278" r:id="rId8"/>
    <p:sldId id="300" r:id="rId9"/>
    <p:sldId id="293" r:id="rId10"/>
    <p:sldId id="294" r:id="rId11"/>
    <p:sldId id="279" r:id="rId12"/>
    <p:sldId id="302" r:id="rId13"/>
    <p:sldId id="287" r:id="rId14"/>
    <p:sldId id="298" r:id="rId15"/>
    <p:sldId id="299" r:id="rId16"/>
    <p:sldId id="304" r:id="rId17"/>
    <p:sldId id="285" r:id="rId18"/>
    <p:sldId id="258" r:id="rId19"/>
    <p:sldId id="295" r:id="rId20"/>
    <p:sldId id="296" r:id="rId21"/>
    <p:sldId id="297" r:id="rId22"/>
    <p:sldId id="259" r:id="rId23"/>
    <p:sldId id="288" r:id="rId24"/>
    <p:sldId id="260" r:id="rId25"/>
    <p:sldId id="261" r:id="rId26"/>
    <p:sldId id="289" r:id="rId27"/>
    <p:sldId id="262" r:id="rId28"/>
    <p:sldId id="263" r:id="rId29"/>
    <p:sldId id="264" r:id="rId30"/>
    <p:sldId id="290" r:id="rId31"/>
    <p:sldId id="265" r:id="rId32"/>
    <p:sldId id="281" r:id="rId33"/>
    <p:sldId id="282" r:id="rId34"/>
    <p:sldId id="283" r:id="rId35"/>
    <p:sldId id="284" r:id="rId36"/>
    <p:sldId id="267" r:id="rId37"/>
    <p:sldId id="273" r:id="rId38"/>
    <p:sldId id="274" r:id="rId39"/>
    <p:sldId id="27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HANT KUMAR" userId="af0a170a941b49fb" providerId="LiveId" clId="{7DD650F1-C6B2-4152-8A76-C0B16775D6EC}"/>
    <pc:docChg chg="delSld modSld">
      <pc:chgData name="NISHANT KUMAR" userId="af0a170a941b49fb" providerId="LiveId" clId="{7DD650F1-C6B2-4152-8A76-C0B16775D6EC}" dt="2024-03-07T12:40:05.080" v="4" actId="20577"/>
      <pc:docMkLst>
        <pc:docMk/>
      </pc:docMkLst>
      <pc:sldChg chg="modSp mod">
        <pc:chgData name="NISHANT KUMAR" userId="af0a170a941b49fb" providerId="LiveId" clId="{7DD650F1-C6B2-4152-8A76-C0B16775D6EC}" dt="2024-03-07T12:40:05.080" v="4" actId="20577"/>
        <pc:sldMkLst>
          <pc:docMk/>
          <pc:sldMk cId="799655478" sldId="263"/>
        </pc:sldMkLst>
        <pc:spChg chg="mod">
          <ac:chgData name="NISHANT KUMAR" userId="af0a170a941b49fb" providerId="LiveId" clId="{7DD650F1-C6B2-4152-8A76-C0B16775D6EC}" dt="2024-03-07T12:40:05.080" v="4" actId="20577"/>
          <ac:spMkLst>
            <pc:docMk/>
            <pc:sldMk cId="799655478" sldId="263"/>
            <ac:spMk id="3" creationId="{00000000-0000-0000-0000-000000000000}"/>
          </ac:spMkLst>
        </pc:spChg>
      </pc:sldChg>
      <pc:sldChg chg="modSp mod">
        <pc:chgData name="NISHANT KUMAR" userId="af0a170a941b49fb" providerId="LiveId" clId="{7DD650F1-C6B2-4152-8A76-C0B16775D6EC}" dt="2024-03-06T17:14:33.703" v="0" actId="1036"/>
        <pc:sldMkLst>
          <pc:docMk/>
          <pc:sldMk cId="2703386675" sldId="285"/>
        </pc:sldMkLst>
        <pc:graphicFrameChg chg="mod">
          <ac:chgData name="NISHANT KUMAR" userId="af0a170a941b49fb" providerId="LiveId" clId="{7DD650F1-C6B2-4152-8A76-C0B16775D6EC}" dt="2024-03-06T17:14:33.703" v="0" actId="1036"/>
          <ac:graphicFrameMkLst>
            <pc:docMk/>
            <pc:sldMk cId="2703386675" sldId="285"/>
            <ac:graphicFrameMk id="4" creationId="{00000000-0000-0000-0000-000000000000}"/>
          </ac:graphicFrameMkLst>
        </pc:graphicFrameChg>
      </pc:sldChg>
      <pc:sldChg chg="modSp mod">
        <pc:chgData name="NISHANT KUMAR" userId="af0a170a941b49fb" providerId="LiveId" clId="{7DD650F1-C6B2-4152-8A76-C0B16775D6EC}" dt="2024-03-06T17:51:13.358" v="3" actId="1036"/>
        <pc:sldMkLst>
          <pc:docMk/>
          <pc:sldMk cId="78242862" sldId="289"/>
        </pc:sldMkLst>
        <pc:inkChg chg="mod">
          <ac:chgData name="NISHANT KUMAR" userId="af0a170a941b49fb" providerId="LiveId" clId="{7DD650F1-C6B2-4152-8A76-C0B16775D6EC}" dt="2024-03-06T17:51:13.358" v="3" actId="1036"/>
          <ac:inkMkLst>
            <pc:docMk/>
            <pc:sldMk cId="78242862" sldId="289"/>
            <ac:inkMk id="88" creationId="{6AFD1CB2-19C3-4ADA-9964-E251DBC470BF}"/>
          </ac:inkMkLst>
        </pc:inkChg>
      </pc:sldChg>
      <pc:sldChg chg="del">
        <pc:chgData name="NISHANT KUMAR" userId="af0a170a941b49fb" providerId="LiveId" clId="{7DD650F1-C6B2-4152-8A76-C0B16775D6EC}" dt="2024-03-06T17:42:53.418" v="1" actId="47"/>
        <pc:sldMkLst>
          <pc:docMk/>
          <pc:sldMk cId="3522314342" sldId="305"/>
        </pc:sldMkLst>
      </pc:sldChg>
    </pc:docChg>
  </pc:docChgLst>
  <pc:docChgLst>
    <pc:chgData name="NISHANT KUMAR" userId="af0a170a941b49fb" providerId="LiveId" clId="{D50027A3-CCF6-4535-A1C9-B931E74B94F8}"/>
    <pc:docChg chg="addSld">
      <pc:chgData name="NISHANT KUMAR" userId="af0a170a941b49fb" providerId="LiveId" clId="{D50027A3-CCF6-4535-A1C9-B931E74B94F8}" dt="2022-07-30T05:58:41.630" v="0" actId="680"/>
      <pc:docMkLst>
        <pc:docMk/>
      </pc:docMkLst>
      <pc:sldChg chg="new">
        <pc:chgData name="NISHANT KUMAR" userId="af0a170a941b49fb" providerId="LiveId" clId="{D50027A3-CCF6-4535-A1C9-B931E74B94F8}" dt="2022-07-30T05:58:41.630" v="0" actId="680"/>
        <pc:sldMkLst>
          <pc:docMk/>
          <pc:sldMk cId="3522314342" sldId="305"/>
        </pc:sldMkLst>
      </pc:sldChg>
    </pc:docChg>
  </pc:docChgLst>
  <pc:docChgLst>
    <pc:chgData name="NISHANT KUMAR" userId="af0a170a941b49fb" providerId="LiveId" clId="{82155AA2-72D9-410E-A21F-FBA2D7424FFF}"/>
    <pc:docChg chg="addSld delSld modSld">
      <pc:chgData name="NISHANT KUMAR" userId="af0a170a941b49fb" providerId="LiveId" clId="{82155AA2-72D9-410E-A21F-FBA2D7424FFF}" dt="2022-05-09T09:55:45.505" v="94" actId="20577"/>
      <pc:docMkLst>
        <pc:docMk/>
      </pc:docMkLst>
      <pc:sldChg chg="modSp mod">
        <pc:chgData name="NISHANT KUMAR" userId="af0a170a941b49fb" providerId="LiveId" clId="{82155AA2-72D9-410E-A21F-FBA2D7424FFF}" dt="2022-05-09T09:55:45.505" v="94" actId="20577"/>
        <pc:sldMkLst>
          <pc:docMk/>
          <pc:sldMk cId="2703386675" sldId="285"/>
        </pc:sldMkLst>
        <pc:graphicFrameChg chg="modGraphic">
          <ac:chgData name="NISHANT KUMAR" userId="af0a170a941b49fb" providerId="LiveId" clId="{82155AA2-72D9-410E-A21F-FBA2D7424FFF}" dt="2022-05-09T09:55:45.505" v="94" actId="20577"/>
          <ac:graphicFrameMkLst>
            <pc:docMk/>
            <pc:sldMk cId="2703386675" sldId="285"/>
            <ac:graphicFrameMk id="4" creationId="{00000000-0000-0000-0000-000000000000}"/>
          </ac:graphicFrameMkLst>
        </pc:graphicFrameChg>
      </pc:sldChg>
      <pc:sldChg chg="modSp mod">
        <pc:chgData name="NISHANT KUMAR" userId="af0a170a941b49fb" providerId="LiveId" clId="{82155AA2-72D9-410E-A21F-FBA2D7424FFF}" dt="2022-05-09T09:42:06.669" v="92" actId="14100"/>
        <pc:sldMkLst>
          <pc:docMk/>
          <pc:sldMk cId="2912035323" sldId="298"/>
        </pc:sldMkLst>
        <pc:spChg chg="mod">
          <ac:chgData name="NISHANT KUMAR" userId="af0a170a941b49fb" providerId="LiveId" clId="{82155AA2-72D9-410E-A21F-FBA2D7424FFF}" dt="2022-05-09T09:42:06.669" v="92" actId="14100"/>
          <ac:spMkLst>
            <pc:docMk/>
            <pc:sldMk cId="2912035323" sldId="298"/>
            <ac:spMk id="5" creationId="{53D22708-79D8-4E00-9AAA-EF15536CE062}"/>
          </ac:spMkLst>
        </pc:spChg>
        <pc:graphicFrameChg chg="mod">
          <ac:chgData name="NISHANT KUMAR" userId="af0a170a941b49fb" providerId="LiveId" clId="{82155AA2-72D9-410E-A21F-FBA2D7424FFF}" dt="2022-05-09T09:40:45.911" v="91" actId="1038"/>
          <ac:graphicFrameMkLst>
            <pc:docMk/>
            <pc:sldMk cId="2912035323" sldId="298"/>
            <ac:graphicFrameMk id="4" creationId="{DFFAB773-F440-4EB0-AAF1-1524CE216F18}"/>
          </ac:graphicFrameMkLst>
        </pc:graphicFrameChg>
      </pc:sldChg>
      <pc:sldChg chg="modSp mod">
        <pc:chgData name="NISHANT KUMAR" userId="af0a170a941b49fb" providerId="LiveId" clId="{82155AA2-72D9-410E-A21F-FBA2D7424FFF}" dt="2022-05-06T06:05:45.530" v="1" actId="20577"/>
        <pc:sldMkLst>
          <pc:docMk/>
          <pc:sldMk cId="3466677294" sldId="300"/>
        </pc:sldMkLst>
        <pc:spChg chg="mod">
          <ac:chgData name="NISHANT KUMAR" userId="af0a170a941b49fb" providerId="LiveId" clId="{82155AA2-72D9-410E-A21F-FBA2D7424FFF}" dt="2022-05-06T06:05:45.530" v="1" actId="20577"/>
          <ac:spMkLst>
            <pc:docMk/>
            <pc:sldMk cId="3466677294" sldId="300"/>
            <ac:spMk id="6" creationId="{6BEB401E-A6BC-4F0C-A7FB-FD2FE1D010C4}"/>
          </ac:spMkLst>
        </pc:spChg>
      </pc:sldChg>
      <pc:sldChg chg="modSp new del mod">
        <pc:chgData name="NISHANT KUMAR" userId="af0a170a941b49fb" providerId="LiveId" clId="{82155AA2-72D9-410E-A21F-FBA2D7424FFF}" dt="2022-05-09T05:05:02.034" v="17" actId="47"/>
        <pc:sldMkLst>
          <pc:docMk/>
          <pc:sldMk cId="2373559153" sldId="303"/>
        </pc:sldMkLst>
        <pc:spChg chg="mod">
          <ac:chgData name="NISHANT KUMAR" userId="af0a170a941b49fb" providerId="LiveId" clId="{82155AA2-72D9-410E-A21F-FBA2D7424FFF}" dt="2022-05-09T05:04:47.708" v="15" actId="20577"/>
          <ac:spMkLst>
            <pc:docMk/>
            <pc:sldMk cId="2373559153" sldId="303"/>
            <ac:spMk id="2" creationId="{948F8A50-CD61-0541-BCE0-82EE1673F987}"/>
          </ac:spMkLst>
        </pc:spChg>
      </pc:sldChg>
      <pc:sldChg chg="modSp new mod">
        <pc:chgData name="NISHANT KUMAR" userId="af0a170a941b49fb" providerId="LiveId" clId="{82155AA2-72D9-410E-A21F-FBA2D7424FFF}" dt="2022-05-09T05:05:07.910" v="36" actId="20577"/>
        <pc:sldMkLst>
          <pc:docMk/>
          <pc:sldMk cId="958479654" sldId="304"/>
        </pc:sldMkLst>
        <pc:spChg chg="mod">
          <ac:chgData name="NISHANT KUMAR" userId="af0a170a941b49fb" providerId="LiveId" clId="{82155AA2-72D9-410E-A21F-FBA2D7424FFF}" dt="2022-05-09T05:05:07.910" v="36" actId="20577"/>
          <ac:spMkLst>
            <pc:docMk/>
            <pc:sldMk cId="958479654" sldId="304"/>
            <ac:spMk id="2" creationId="{2B6BE9CC-A5F6-1C37-FBCE-836A2D7BE57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3T11:54:50.176"/>
    </inkml:context>
    <inkml:brush xml:id="br0">
      <inkml:brushProperty name="width" value="0.025" units="cm"/>
      <inkml:brushProperty name="height" value="0.025" units="cm"/>
    </inkml:brush>
  </inkml:definitions>
  <inkml:trace contextRef="#ctx0" brushRef="#br0">0 21 16048,'0'0'0,"14"-10"-1312,0 5 8,-1 0-7968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3T11:54:55.729"/>
    </inkml:context>
    <inkml:brush xml:id="br0">
      <inkml:brushProperty name="width" value="0.025" units="cm"/>
      <inkml:brushProperty name="height" value="0.025" units="cm"/>
    </inkml:brush>
  </inkml:definitions>
  <inkml:trace contextRef="#ctx0" brushRef="#br0">0 60 16759,'9'-19'0,"5"-11"-2303,-11 20-1,-6 10-1304,3 0 0,0 0 1288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3T11:54:59.397"/>
    </inkml:context>
    <inkml:brush xml:id="br0">
      <inkml:brushProperty name="width" value="0.025" units="cm"/>
      <inkml:brushProperty name="height" value="0.025" units="cm"/>
    </inkml:brush>
  </inkml:definitions>
  <inkml:trace contextRef="#ctx0" brushRef="#br0">0 0 11656,'0'0'0,"0"0"-8264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3T11:55:50.576"/>
    </inkml:context>
    <inkml:brush xml:id="br0">
      <inkml:brushProperty name="width" value="0.025" units="cm"/>
      <inkml:brushProperty name="height" value="0.025" units="cm"/>
    </inkml:brush>
  </inkml:definitions>
  <inkml:trace contextRef="#ctx0" brushRef="#br0">0 14 18015,'0'0'0,"17"-14"-4231,-17 14 7,0 0-1416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6:58:32.726"/>
    </inkml:context>
    <inkml:brush xml:id="br0">
      <inkml:brushProperty name="width" value="0.05" units="cm"/>
      <inkml:brushProperty name="height" value="0.05" units="cm"/>
    </inkml:brush>
  </inkml:definitions>
  <inkml:trace contextRef="#ctx0" brushRef="#br0">2716 557 18823,'0'41'1722,"-1"-34"-869,-3-10-60,-4-9-110,4 7-281,-1-1-1,1 1 1,-1 0-1,1 0 0,-6-3-401,9 7 46,0 0-1,0 0 1,0 1-1,-1-1 1,1 0-1,0 1 0,0-1 1,-1 1-1,1-1 1,0 1-1,-1 0 1,1-1-1,0 1 0,-1 0 1,1 0-1,-1 0 1,1 0-1,0 0 1,-1 0-1,1 1 1,0-1-1,-1 0 0,1 1 1,0-1-1,-1 1 1,1-1-1,0 1 1,0 0-1,-1-1 0,1 1 1,0 1-46,-8 5 95,1 1 0,0 0 0,0 0 0,1 1 0,0 0 0,1 0 0,-1 2-95,-38 74 471,37-69-362,-124 299-834,97-225 413,-42 111-999,-16 83 1311,73-212 46,4 1 0,2 1 0,4 0 0,3 0 0,3 68-46,5-109 246,3 0 0,0 0 1,2 0-1,2-1 0,1 0 1,10 24-247,-11-35-63,2 1 1,0-1 0,2-1 0,0 0 0,1-1 0,1 0-1,1-1 1,0-1 0,16 13 62,-20-21-304,0 0-1,1 0 0,0-2 1,0 1-1,1-1 0,0-1 1,1-1-1,6 3 305,3-1-2762,0-2 0,22 3 2762,16 1-12190</inkml:trace>
  <inkml:trace contextRef="#ctx0" brushRef="#br0" timeOffset="1048.76">3584 866 20255,'0'7'-161,"-1"16"2018,-2-21-77,-3-13 224,6 11-1989,0 0 0,0 0-1,0 0 1,0 0 0,0 0 0,0-1-1,0 1 1,0 0 0,0 0 0,0 0-1,-1 0 1,1 0 0,0 0-1,0 0 1,0-1 0,0 1 0,0 0-1,0 0 1,0 0 0,0 0 0,0 0-1,0 0 1,0 0 0,0 0-1,0 0 1,0 0 0,-1-1 0,1 1-1,0 0 1,0 0 0,0 0 0,0 0-1,0 0 1,0 0 0,0 0-1,-1 0 1,1 0 0,0 0 0,0 0-1,0 0 1,0 0 0,0 0 0,0 0-1,0 0 1,-1 0 0,1 0 0,0 0-1,0 0 1,0 0 0,0 0-1,0 0 1,0 0 0,0 0 0,0 1-1,-1-1 1,1 0 0,0 0 0,0 0-1,0 0 1,0 0 0,0 0-1,0 0 1,0 0 0,0 0 0,0 0-1,0 1 1,0-1 0,0 0 0,0 0-1,-1 0-14,-3 15 460,-2 31-341,-32 423-763,-2 36 409,-27-5 1783,65-487-1310,-5 30-1586,7-39 749,2-5 1,7-19-382,1-9 403,-1 1-1,-2-2 0,-1 1 1,-1-1-1,0-29 578,-2-38-848,-5-18 848,1 75-278,-9-207-250,0-71 988,11 183 544,9-45-1004,-7 147 240,2 0 0,0 1 0,3-1 0,1 1 0,1 1 0,1 0-240,-3 12 223,2 0 0,-1 1 0,2 1 0,0 0 1,1 0-1,1 1 0,1 1 0,0 0 0,0 1 1,4-2-224,9-4 32,0 1 1,1 2 0,1 0-1,1 2 1,0 2 0,1 0-1,0 2 1,2 1-33,-20 6-303,-1 1 0,1 1 0,-1 0 0,1 0 0,0 1 0,0 1 0,0 0 0,-1 1 0,1 0-1,0 1 1,9 3 303,-6-1 172,-1 2-1,1-1 1,-1 2-1,-1 0 0,0 1 1,0 1-1,0 0 0,9 8-171,-2 1 298,0 2-1,-2 0 0,0 2 1,-1 0-1,-1 1 0,-1 0 1,-2 2-1,0 0 0,-1 0 1,2 11-298,-4-9-62,-2 0 0,-1 1 1,-1 0-1,-1 0 0,-2 1 1,-1 0-1,-1-1 0,-1 1 1,-2 0-1,-1 5 62,-1-11-138,-1 1 0,-1-1-1,-1 0 1,-1 0 0,-1-1 0,0 0 0,-2 0 0,-1-1-1,-1 0 1,0-1 0,-2 0 0,-8 9 138,0-3 420,-2-1 0,-1-1-1,-1-1 1,-1-1 0,-1-1 0,-1-1 0,0-2 0,-17 7-420,12-9-384,-1-1 1,-1-2-1,0-1 1,0-2-1,-1-2 1,0-1-1,-1-2 1,1-1 0,-1-2-1,0-2 1,0-1-1,-3-2 384,-21-6-5438,-12-4 5438,15 1-11805</inkml:trace>
  <inkml:trace contextRef="#ctx0" brushRef="#br0" timeOffset="2185.94">5091 1312 18463,'-5'8'164,"-9"10"1153,13-18-1281,1 0 0,-1 1-1,1-1 1,-1 0 0,1 0 0,-1 0-1,1 1 1,-1-1 0,1 0-1,-1 0 1,1 0 0,-1 0-1,1 0 1,-1 0 0,1 0 0,-1 0-1,1 0 1,-1 0 0,1-1-1,-1 1 1,1 0 0,-1 0 0,1 0-1,0-1 1,-1 1 0,1 0-1,-1 0 1,1-1 0,-1 1 0,1 0-1,0-1 1,-1 1 0,1 0-1,0-1 1,-1 1 0,1-1 0,0 1-1,0-1 1,-1 1 0,1-1-36,-12-21 871,-8-12 606,19 33-1401,0 0 0,-1-1 0,1 1 0,-1 0 0,1 0 0,-1 0 0,1-1 0,-1 2 0,0-1 0,1 0 0,-1 0 1,0 1-1,0-1 0,0 0 0,0 1 0,1 0 0,-1 0 0,0-1 0,-1 1-76,-5 1 90,1 0 0,-1 1 0,0-1 0,1 1 0,0 1 0,0 0 0,-1 0 0,2 0 0,-1 1-1,0 0 1,1 0 0,-1 0 0,0 2-90,-14 12 13,0 0 0,2 1 0,-4 5-13,-8 10-30,2 2 0,2 1 1,1 1-1,-20 41 30,34-56-88,1 0 0,1 0 1,2 1-1,0 0 0,1 1 0,2 0 0,0 0 0,2 0 1,0 21 87,3-32-96,1 0 0,1 0-1,0 0 1,1 0 0,1 0 0,0-1 0,1 0 0,0 0 0,1 0 0,0 0 0,1-1 0,0 0 0,9 9 96,-12-15-138,1 0-1,0 0 0,0-1 0,0 0 1,1 0-1,0 0 0,0-1 1,0 0-1,1 0 0,-1 0 1,1-1-1,0 0 0,0-1 0,0 1 1,0-1-1,0 0 0,1-1 1,-1 0-1,1 0 0,-1-1 1,1 0-1,-1 0 0,1 0 0,-1-1 1,0-1-1,4 0 139,1-2 160,1-1 0,-1 0 0,0 0 0,-1-2 0,1 1 0,-1-1 0,0-1 0,-1 0 0,0-1 0,0 0 1,-1 0-1,0-1 0,5-8-160,-1 0 326,0-1 1,-1 0 0,-1-1 0,0 0-1,-2 0 1,0-1 0,3-15-327,-2-10 265,-2-1 1,-1 0-1,-3 0 0,-2 0 1,-2-17-266,-1 64 7,0 1 1,1-1 0,-1 0 0,0 0 0,1 1 0,-1-1 0,0 0 0,1 1 0,-1-1 0,1 1 0,-1-1 0,1 1 0,-1-1-1,1 1 1,-1-1 0,1 1 0,-1-1 0,1 1-8,-4 7 71,0 0 0,1 0 0,0 0 0,1 1 0,0-1 0,0 0 0,1 1 0,-1 2-71,-2 74 400,4-59-302,2 1-1,0 0 0,2-1 0,1 1 1,1-1-1,1 0 0,1-1 1,1 0-1,2 0 0,0-1 1,2 0-1,0-1 0,2 0 1,0-1-1,2-1 0,1 0-97,-12-14-7,0 0-1,1-1 1,0 0-1,0 0 1,0-1-1,1 0 1,0 0-1,0 0 1,0-1-1,0-1 1,1 1-1,0-1 1,-1-1-1,4 1 8,-6-2-37,0 0-1,0-1 1,-1 0-1,1 0 1,0 0-1,0-1 1,-1 0-1,1 0 1,0 0-1,-1-1 1,1 0-1,-1 0 1,0 0-1,1-1 1,-1 1-1,0-1 1,-1-1-1,1 1 1,0-1-1,-1 1 1,0-1-1,0-1 0,1-1 38,11-13-116,-1-1 0,-2 0 0,0-1 0,9-22 116,38-95-814,-47 108 575,9-24 49,-3-2-1,-1 0 1,6-44 190,-19 75 294,-2 1 0,-1 0 0,0-1-1,-2 1 1,-1-1 0,-1 1 0,-1-1 0,-1 1 0,-1 0 0,-4-8-294,9 31 8,0-1 0,-1 0 1,0 0-1,1 0 0,-1 1 0,0-1 0,0 0 0,0 1 0,0-1 0,0 1 1,-1-1-1,1 1 0,0-1 0,-1 1 0,1 0 0,-1 0 0,1-1 1,-1 1-1,1 1 0,-1-1 0,0 0 0,0 0 0,1 0 0,-1 1 0,0-1 1,0 1-1,0 0 0,0-1 0,0 1 0,1 0 0,-1 0 0,0 0 1,0 0-1,0 1 0,0-1 0,0 0 0,0 1 0,0-1 0,1 1 0,-3 0-8,4 0-21,0-1 0,-1 0 0,1 0 0,0 0-1,-1 0 1,1 1 0,0-1 0,0 0 0,-1 0-1,1 1 1,0-1 0,0 0 0,-1 0 0,1 1-1,0-1 1,0 0 0,0 1 0,-1-1 0,1 0-1,0 1 1,0-1 0,0 0 0,0 1-1,0-1 1,0 1 0,0-1 0,0 0 0,0 1-1,0-1 1,0 0 0,0 1 0,0-1 0,0 0-1,0 1 1,0-1 0,0 1 0,1-1 0,-1 0-1,0 1 1,0-1 0,0 0 0,0 0 0,1 1-1,-1-1 1,0 0 0,0 1 0,1-1 0,-1 0-1,0 0 1,1 0 0,-1 1 0,0-1 0,1 0-1,-1 0 1,0 0 21,25 15-303,2-7 586,0 0 0,0-2 1,12 0-284,30 7 622,153 44-1665,-176-43 508,0 3 0,-1 1 0,28 18 535,-61-30 30,-1 1 0,0 1 0,-1-1-1,1 2 1,-2-1 0,3 3-30,-8-6 66,0 0 0,0-1 0,-1 1 0,1 1 0,-1-1 0,0 0 0,0 1 0,-1-1 0,0 1 0,0 0 0,0 0 0,-1 0 0,1 5-66,-1-1 109,-1 1-1,0 0 0,-1 0 0,0 0 0,-1 0 0,0 0 0,-1-1 0,-2 8-108,-9 20 329,-15 28-329,-9 22-103,34-75-55,0 0-1,0 0 1,1 1-1,1-1 1,0 1-1,1 8 159,1-16-270,0-1 0,1 0-1,0 0 1,0 0 0,0 0 0,0 0 0,1 0 0,0 0-1,0 0 1,0-1 0,1 1 0,-1-1 0,1 1-1,0-1 1,0 0 0,1 0 0,-1 0 0,4 2 270,35 24-5103,2-2-6451</inkml:trace>
  <inkml:trace contextRef="#ctx0" brushRef="#br0" timeOffset="2910.28">6824 739 20343,'11'-122'3168,"-6"60"32,3-5-3200,-8 64 67,7-24 379,-7 27-446,0 0-1,1-1 0,-1 1 0,0 0 0,0-1 0,0 1 0,1 0 0,-1-1 0,0 1 0,0 0 0,1 0 0,-1-1 1,0 1-1,0 0 0,1 0 0,-1 0 0,0-1 0,1 1 0,-1 0 0,0 0 0,1 0 0,-1 0 0,0 0 0,1-1 1,-1 1-1,1 0 0,-1 0 0,0 0 0,1 0 0,-1 0 0,0 0 0,1 0 0,-1 0 0,1 1 0,-1-1 0,0 0 1,1 0-1,-1 0 0,0 0 0,1 0 0,-1 1 0,0-1 0,1 0 0,-1 0 0,0 0 0,1 1 0,-1-1 0,0 0 1,0 1-1,1-1 0,-1 0 0,0 1 0,0-1 0,0 0 0,0 1 0,1-1 0,-1 0 0,0 1 0,0-1 0,0 0 0,0 1 1,4 5-47,-1 0-1,1 0 0,-1 0 0,-1 0 0,1 1 0,-1 0 1,0-1-1,0 5 48,8 60 8,-8-51 55,9 128 976,-7 126-1039,-4-259-49,-13 270 865,-19 50-816,1-1-279,29-307 171,-8 102 350,6 1 0,6 2-242,-2-128-61,0-1 0,0 0 0,0 0 0,1 0 0,0 0 0,0 1 0,-1-1 0,2 0 0,-1 0 0,0 0 0,1-1 0,-1 1 0,1 0 61,-1-2-63,0 0 1,0-1-1,0 1 1,0 0-1,0-1 1,0 1-1,0-1 0,0 1 1,0-1-1,0 1 1,1-1-1,-1 0 1,0 0-1,0 1 1,0-1-1,0 0 1,1 0-1,-1 0 1,0 0-1,0-1 1,0 1-1,1 0 0,-1 0 1,0-1-1,0 1 1,0-1-1,0 1 1,0-1-1,0 1 1,0-1-1,0 0 1,0 1-1,0-1 1,0 0 62,9-6-950,0 0 0,-1 0 1,0-1-1,-1 0 1,1-1-1,-2 1 1,1-2-1,-1 1 0,-1-1 1,1 0-1,-2 0 1,1-1-1,-2 0 0,1 0 1,-1-1 949,2-8-2004,0-1 0,-1-1 1,0-8 2003,-1-7-1663,0-22 1663,-2-22-1971</inkml:trace>
  <inkml:trace contextRef="#ctx0" brushRef="#br0" timeOffset="3326.4">6579 1604 12464,'5'6'111,"-3"-3"220,1 0-1,-1 0 0,0 0 0,1 1 1,-2-1-1,1 1 0,0 0-330,-2-4 51,0 0 1,0 1-1,0-1 0,0 0 1,1 1-1,-1-1 0,0 0 1,0 0-1,0 1 0,0-1 0,-1 0 1,1 1-1,0-1 0,0 0 1,0 1-1,0-1 0,0 0 0,0 0 1,0 1-1,-1-1 0,1 0 1,0 1-1,0-1 0,0 0 1,0 0-1,-1 0 0,1 1 0,0-1 1,0 0-1,-1 0-51,-16 2 1231,-3-4-263,0-2 0,0-1 0,0 0 0,-10-6-968,18 3 720,12 8-699,0-1 0,0 1-1,0 0 1,0 0 0,0-1-1,0 1 1,0 0 0,0-1-1,0 1 1,1 0 0,-1 0-1,0 0 1,0-1 0,0 1-1,0 0 1,1 0 0,-1-1-1,0 1 1,0 0-1,0 0 1,1 0 0,-1 0-1,0-1 1,0 1 0,1 0-1,-1 0 1,0 0 0,0 0-1,1 0 1,-1 0-21,27-5 821,102 4 1550,-59 2-2938,31-5 567,111-18-3743,23-9 8462,21-16-4719,-222 40 128,-1-2 1,0-1-1,11-6-128,-25 7 71,0 0 0,-1-1 0,0-1 0,-1 0 0,0-2-1,0 0-70,-17 13 1,0-1-1,0 1 0,0 0 0,0 0 0,0 0 0,0 0 0,1 0 1,-1-1-1,0 1 0,0 0 0,0 0 0,0 0 0,0 0 0,0 0 1,0 0-1,1 0 0,-1-1 0,0 1 0,0 0 0,0 0 0,0 0 1,1 0-1,-1 0 0,0 0 0,0 0 0,0 0 0,0 0 0,1 0 1,-1 0-1,0 0 0,0 0 0,0 0 0,0 0 0,1 0 0,-1 0 0,0 0 1,0 0-1,0 0 0,0 1 0,0-1 0,1 0 0,-1 0 0,0 0 1,0 0-1,0 0 0,0 0 0,0 0 0,0 0 0,1 1 0,-1-1 1,0 0-1,0 0 0,0 0 0,0 0 0,0 14-3,-10 25 44,9-37-29,-16 60 278,2 0 1,3 1-1,-3 54-290,13-87-96,1 1 0,2-1-1,1 0 1,1 0 0,1 0 0,2 0 0,1-1-1,2 1 1,3 5 96,-9-27-125,1 0 1,-1 1-1,2-2 0,-1 1 0,1 0 0,1-1 1,-1 0-1,1 0 0,0-1 0,1 0 0,-1 0 1,1 0-1,0-1 0,1 0 125,-1-1-45,-1-1 0,1 0 0,0 0-1,0 0 1,0-1 0,0-1 0,0 1 0,1-1 0,-1 0 0,0 0-1,1-1 1,-1 0 0,0-1 0,1 0 0,-1 0 0,0 0 0,2-1 45,7-3 84,0 0 1,0-1 0,0-1-1,-1-1 1,0 0 0,0-1 0,-1 0-1,0-1 1,0-1 0,-2 0 0,12-13-85,-6 5-1415,0-2 1,-2 0 0,3-6 1414,-2 0-5065,-1 0 0,5-15 5065,12-28-6324</inkml:trace>
  <inkml:trace contextRef="#ctx0" brushRef="#br0" timeOffset="3671.65">8049 774 18823,'10'24'0,"8"9"2128,-18-33 0,-18-46-1152,8 20 8,-1-5-480,11 16 8,6 6-840,14 14 8,10 14-4352,7 12 9,-2 0-5745</inkml:trace>
  <inkml:trace contextRef="#ctx0" brushRef="#br0" timeOffset="4299.35">8993 1280 20343,'-4'2'133,"-1"-1"0,0-1-1,1 1 1,-1-1 0,0 1-1,0-1 1,1-1 0,-1 1-1,0-1 1,1 0-1,-1 0 1,0 0-133,-5-3 472,-1-1-1,1 1 1,0-2-1,-3-2-471,7 4 154,-1 1-59,0 0-1,0 0 1,0 1 0,0 0-1,0 0 1,-1 0-1,1 1 1,-1 1 0,1-1-1,-1 1 1,1 0-1,0 1 1,-1-1 0,1 1-1,-1 1 1,1 0-1,0 0 1,0 0 0,-4 2-95,-5 3 177,-1 1 1,1 0 0,0 1 0,0 1 0,1 1 0,1 0 0,-7 7-178,7-5-50,0 1 0,2 0 0,0 1 0,0 1 0,2 0 0,0 0 0,1 1 0,0 0 0,1 1 0,-4 15 50,9-23-51,1 0 0,-1 1 0,2-1-1,0 0 1,0 1 0,1-1 0,0 0-1,0 1 1,2 6 51,0-9-32,0-1-1,0 0 0,0 0 1,1 0-1,0 0 0,0 0 1,1-1-1,0 1 1,0-1-1,0 0 0,1 0 1,0-1-1,0 0 1,2 2 32,0-2-119,0 0 1,0 0 0,0 0 0,1-1 0,0 0 0,-1-1 0,2 1-1,-1-2 1,0 1 0,1-1 0,-1 0 0,1-1 0,-1 0-1,1 0 1,0-1 0,-1 0 0,1-1 0,0 0 0,0 0 118,14-3 394,0-1 0,0-1 1,0 0-1,-1-2 1,0-1-1,11-6-394,-7 0 298,0 0 0,-1-2 0,0-1 0,-1-1-1,-1-1 1,-2-1 0,1-1 0,-2-1 0,11-18-298,-21 27-449,-21 21-240,5-3 717,-2 2-23,-1 0 0,1 1 0,0 0 0,0 1 1,1 0-1,-3 3-5,7-6 47,1-1 1,-1 0-1,1 0 1,-1 1-1,1-1 1,0 1-1,1 0 1,-1 0-1,1 0 1,0 0-1,0 0 1,1 0-1,0 0 1,-1 0-1,2 1-47,-1 1 49,1 0-1,0-1 1,0 1-1,1-1 1,0 1-1,0-1 0,1 1 1,0-1-1,0 0 1,0 0-1,0-1 0,1 1 1,0-1-1,1 1 1,-1-1-1,1-1 0,0 1 1,0-1-1,0 1 1,1-1-1,-1-1 0,3 2-48,1 0-109,1-1-1,0 0 1,0 0-1,0-1 1,0 0-1,1-1 1,-1 0-1,1 0 1,-1-1-1,1-1 1,-1 0-1,1 0 1,0-1-1,2-1 110,9-2-533,0-1 0,-1-1 0,1 0-1,-1-2 1,-1-1 0,13-7 533,-12 5 265,-1-2 1,0 0-1,0-1 1,-2-1-1,0-1 0,0-1 1,-2 0-1,0-2 1,-1 1-1,0-3-265,12-23 233,-1-2-1,-2-1 0,-2-1 1,-3 0-1,-1-2 0,-3 0 1,8-51-233,-8 12 171,-4 0 0,-4 0 1,-5 0-1,-6-69-171,-1 85-6,-2 0 1,-4 0-1,-14-44 6,22 105-8,0-1 1,-1 1 0,-1 1-1,0-3 8,5 14 0,0 0 0,0 0 0,0-1 0,0 1 0,0 0 0,0 0 0,-1 0 0,1-1 0,0 1 0,0 0 0,0 0 0,0 0 0,0 0 0,0-1 0,0 1 0,0 0 0,0 0 0,-1 0 0,1 0 0,0-1 0,0 1 0,0 0 0,0 0 0,-1 0 0,1 0 0,0 0 0,0 0 0,0 0 0,0 0 0,-1 0 0,1-1 0,0 1 0,0 0 0,0 0 0,-1 0 0,1 0 0,0 0 0,0 0 0,0 0 0,-1 0-1,1 0 1,0 0 0,0 1 0,0-1 0,-1 0 0,1 0 0,0 0 0,0 0 0,0 0 0,0 0 0,-1 0 0,1 0 0,0 0 0,0 1 0,0-1 0,0 0 0,-1 0 0,1 0 0,0 0 0,0 1 0,0-1 0,0 0 0,0 0 0,0 0 0,-6 16-1,5-15 1,-9 44-109,2 0 1,2 0-1,2 1 1,1 28 108,1-22-37,-1 41 382,4-1 1,4 1-1,4-1 0,6 9-345,-3-35 116,4-1-1,2-1 0,3 0 1,2-1-1,4-2 0,3 2-115,-11-27-278,2-2-1,1 0 0,2-2 1,1 0-1,1-1 0,15 11 279,-20-22-517,2-1-1,-1-2 1,2 0-1,0-1 1,2-1 0,-1-1-1,1-2 1,1 0-1,9 1 518,55 12-3705,1-2-10533</inkml:trace>
  <inkml:trace contextRef="#ctx0" brushRef="#br0" timeOffset="6364.57">11210 621 20343,'12'31'1480,"-10"-27"457,-6-17-698,-5-3 160,9 16-1383,0 0-1,-1 0 1,1 0-1,0 0 1,0 0-1,0 0 1,-1 0-1,1 0 0,0 0 1,0 0-1,0 0 1,-1 0-1,1 0 1,0 0-1,0 0 1,0 0-1,-1 0 0,1 0 1,0 1-1,0-1 1,0 0-1,0 0 1,-1 0-1,1 0 1,0 0-1,0 0 0,0 1 1,0-1-1,0 0 1,0 0-1,-1 0 1,1 1-1,0-1 1,0 0-1,0 0 0,0 0 1,0 0-1,0 1 1,0-1-1,0 0 1,0 0-16,-6 35 271,0 100 1160,7 27-1431,0-5-184,-2 393-223,1-547 374,0 5-131,0 0-1,0 0 1,0 1-1,1-1 0,1 0 1,-1 0-1,1 0 1,0 0-1,1 0 1,1 1 164,-4-9-34,0 0 0,0 0 0,0 1 0,0-1 0,0 0 1,0 0-1,0 1 0,0-1 0,0 0 0,0 0 0,1 0 1,-1 0-1,0 1 0,0-1 0,0 0 0,0 0 0,1 0 1,-1 0-1,0 1 0,0-1 0,0 0 0,1 0 0,-1 0 1,0 0-1,0 0 0,1 0 0,-1 0 0,0 0 0,0 0 1,0 0-1,1 0 0,-1 0 0,0 0 0,0 0 0,1 0 1,-1 0-1,0 0 0,0 0 0,1 0 0,-1 0 0,0 0 34,6-10-1056,0-16-718,-6-1 796,-1-1-1,-1 1 1,-1 0-1,-2 0 1,-5-17 978,2 5-276,-87-457-317,86 451 1358,2-1 1,3 0-1,1 0 0,2 0 1,2 0-1,5-28-765,-4 56 405,2 0 0,1 0 1,0 0-1,1 1 0,0 0 1,2 0-1,0 0 0,4-3-405,-5 9 233,0 0-1,1 1 0,1 0 0,0 1 0,0 0 0,0 0 0,1 1 0,1 0 0,0 0 1,0 2-1,0-1 0,5-1-232,-5 3-5,1 0 0,-1 1 0,1 1 0,-1 0 0,1 0 1,0 1-1,0 1 0,1 0 0,-1 1 0,0 0 0,0 1 0,10 1 5,-7 1-224,0 1 1,1 0-1,-1 1 0,-1 1 0,1 0 0,-1 1 0,0 1 0,0 0 1,9 8 223,2 3-441,0 1 0,-1 2 0,-1 1 0,-1 0 0,-1 2 1,2 4 440,-3 0 132,-1 1 0,-1 1 0,-2 0 0,-1 1 0,-2 1 0,-1 0 0,-1 1 0,-2 0 0,-2 0 0,-1 1 0,-1 0 0,-2 0 1,-2 1-1,-1 15-132,-3-8 356,-2 1 1,-2-1 0,-2-1 0,-1 1-1,-3-1 1,-1-1 0,-2-1 0,-2 0-1,-1-1 1,-2 0 0,-2-2 0,-1-1-1,-2-1 1,-4 2-357,12-17-139,-2-1 1,1 0-1,-2-2 0,-1 0 1,0-1-1,-1-2 0,0 0 1,-1-1-1,-1-2 0,0 0 1,-10 1 138,15-5 52,-1-1 0,1-2 0,-1 0 1,0-1-1,0-1 0,0 0 1,-1-2-1,1-1 0,0-1 1,0 0-1,0-2 0,0 0 0,1-1 1,-13-6-53,25 8-19,0-1 1,1 1-1,-1-2 0,1 1 1,0-1-1,0-1 1,-5-4 18,11 9-27,0 0 1,0-1 0,0 1 0,0 0 0,0-1 0,0 1-1,0-1 1,0 1 0,0-1 0,1 1 0,-1-1 0,0 0-1,1 1 1,0-1 0,-1 0 0,1 1 0,0-2 26,0 1-18,1 1 1,-1-1 0,1 1 0,-1-1-1,1 1 1,0-1 0,-1 1-1,1 0 1,0-1 0,0 1-1,0 0 1,0 0 0,0 0-1,1 0 1,-1 0 0,0 0-1,0 0 1,1 0 0,-1 0-1,0 1 1,1-1 0,-1 0-1,1 1 18,5-3 76,0 1-1,0-1 0,0 2 0,0-1 0,1 1 0,-1 0 0,0 1 0,1 0 0,-1 0 0,1 0 0,1 1-75,22 3 532,0 2 0,0 1-532,-9-3 85,123 31 396,36 7-2214,-139-35 1117,0-2-1,0-1 1,19-3 616,13-3 2204,66-11-2204,-102 8 132,1-3 1,-1-1 0,0-2-1,17-7-132,-37 10-65,1-1 0,-1 0 0,-1-2-1,0 0 1,0 0 0,-1-2 0,-1 0-1,0-1 1,-1 0 0,0-1 0,-1-1-1,-1 0 1,0-1 0,-1 0-1,-1-1 1,-1 0 0,-1 0 0,0-1-1,-1 0 1,1-10 65,-1-1 425,-1-1 1,1-27-426,-6 49 65,-1-1 0,0 1 0,0-1 0,-1 1 0,0-1 0,-1 1 0,0-1 0,0 1 1,-1 0-1,0 0 0,-2-3-65,5 12 4,0-1 1,-1 1-1,1 0 1,0-1-1,0 1 1,0 0-1,-1-1 1,1 1-1,0 0 1,0-1-1,-1 1 1,1 0 0,0-1-1,-1 1 1,1 0-1,0 0 1,-1-1-1,1 1 1,0 0-1,-1 0 1,1 0-1,-1-1 1,1 1-1,0 0 1,-1 0-1,1 0 1,-1 0-1,1 0 1,-1 0-1,1 0 1,0 0-1,-1 0 1,1 0-1,-1 0 1,1 0-1,-1 0 1,1 1 0,0-1-1,-1 0 1,1 0-1,-1 0-4,-15 15 87,8-3-106,0-1 0,0 1 0,1 1 0,1-1-1,0 1 1,0 0 0,2 0 0,-1 1 0,2-1 0,0 1 0,0 0 0,2 0 0,-1 9 19,1-13-91,1 0 0,0 1-1,1-1 1,0 0 0,1 0 0,0 0 0,0 1 0,1-2-1,1 1 1,-1 0 0,2-1 0,-1 0 0,1 0 0,1 0-1,-1 0 1,2-1 0,-1 0 0,1 0 0,1 0 91,8 5-38,1 0 0,0-2 1,1 0-1,0 0 0,1-2 1,0 0-1,1-2 0,15 5 38,8 0 33,1-2 0,1-1 0,23 0-33,23-4-1903,-38-6-5031,1-2 0,47-9 6934,8-5-6428</inkml:trace>
  <inkml:trace contextRef="#ctx0" brushRef="#br0" timeOffset="7339.68">13214 383 20343,'-4'-104'6410,"4"101"-5914,1 11-504,55 547-956,-45-362 2062,-12 173-1098,-15-174 1290,-13 34-1290,-41 182 523,57-336-287,6-39-89,3-16-184,1-1-1,0 2 1,1-1 0,0 0-1,2 0 1,0 1 0,1-1-1,2 9 38,-2-24-75,-1 0 0,1 0-1,0 0 1,0 0-1,-1 0 1,1 0-1,1-1 1,-1 1-1,0 0 1,0-1 0,1 1-1,-1-1 1,1 1-1,-1-1 1,1 0-1,-1 0 1,1 0-1,0 1 1,0-2 0,0 1-1,-1 0 1,1 0-1,0 0 1,0-1-1,0 1 1,0-1-1,0 0 1,0 0 0,0 0-1,0 0 1,1 0-1,-1 0 1,0 0-1,1-1 76,8 0-589,-1-1-1,1 0 1,0-1-1,-1 0 0,6-3 590,-5 1-377,0 0-1,0 0 0,-1-1 1,0 0-1,0-1 0,0 0 1,-1-1-1,1-1 378,-5 4-86,-1 1 0,1-1 0,-1 0 0,0 0 0,-1 0 0,1-1-1,-1 1 1,0-1 0,0 0 0,-1 0 0,0 0 0,0 0 0,0 0 0,-1 0 0,0-1 0,0 0 86,-1-11 250,-1 0 0,0 0 0,-2 0 0,0 1 1,-2-5-251,-27-90 1783,25 89-1561,-32-92 907,16 50-880,3-1 0,2 0 0,-2-30-249,18 81-63,1 0 1,0 0-1,1-1 1,1 1 0,0 0-1,1 0 1,3-8 62,-3 13-102,1 0 0,1 0-1,-1 1 1,2-1 0,-1 1 0,1 0-1,1 1 1,-1-1 0,1 1 0,1 0-1,5-5 103,2 0 317,0 1-1,0 1 0,1 0 1,1 1-1,0 0 1,0 2-1,1 0 0,0 0 1,0 2-1,1 0 1,0 1-1,0 1 0,17-2-316,-19 4-15,-1 1 0,1 0-1,-1 1 1,1 1 0,-1 1-1,1 0 1,-1 1 0,0 0-1,0 2 1,0-1 0,0 2-1,-1 0 1,0 1 0,0 0 0,-1 1-1,10 7 16,-17-10 33,0 1 0,0-1 0,0 1 0,-1 0 0,0 0-1,0 1 1,0 0 0,-1 0 0,0 0 0,0 0 0,-1 0 0,0 1-1,-1 0 1,1-1 0,-1 1 0,-1 0 0,1 0 0,-2 0 0,1 0 0,-1 0-1,0 1 1,0-1 0,-1 0 0,-1 2-33,-1 9-49,-1-1-1,-1 0 1,-1 0 0,-1 0 0,0-1-1,-1 0 1,-1 0 0,0-1 0,-12 15 49,-16 15-863,-2-2 1,-2-1-1,-15 10 863,-11 11-20,64-61 108,1-1 1,-1 1 0,1 0 0,0 0 0,0 0-1,0 0 1,0 0 0,1 0 0,-1 0-89,2-2 32,0-1 0,-1 1 0,1-1 0,0 1 0,0-1 0,0 1-1,0 0 1,0-1 0,0 1 0,0-1 0,0 1 0,0-1 0,0 1 0,1-1 0,-1 1 0,0-1 0,0 1 0,0-1 0,1 1 0,-1-1 0,0 1 0,1-1 0,-1 1-32,1 0 59,0 0 0,0-1-1,0 1 1,0 0 0,1-1 0,-1 1 0,0 0 0,0-1 0,1 0 0,-1 1 0,0-1-1,0 0 1,1 0 0,0 1-59,13 0 127,-1 0-1,1-1 1,0-1 0,0 0-1,-1-1 1,1-1-1,-1 0 1,14-5-127,25-10-1466,38-19 1466,-62 24-341,40-17 702,-1-2 0,-1-3 0,-3-3-1,46-36-360,-92 59 60,0 0-1,-2-1 0,0 0 1,0-2-1,5-9-59,-16 20 8,0 0 0,0 0-1,-1-1 1,0 0 0,0 0 0,-1 0 0,0 0 0,0-1 0,-1 1 0,0-1 0,-1 1-1,0-1 1,0 0 0,-1 0 0,0-7-8,0 14-14,-1 0 0,1 0 0,0-1 0,-1 1 0,0 0 0,1 0 0,-1 0 0,0 0 0,0 0 0,0 0 0,0 0 0,-1 0 0,1 0 0,0 0 0,-1 1 0,1-1 0,-1 0 0,0 1 14,1 0-4,0 1 1,0-1 0,0 1-1,0 0 1,0 0-1,0-1 1,0 1 0,0 0-1,-1 0 1,1 0-1,0 0 1,0 0 0,0 0-1,0 1 1,0-1-1,0 0 1,0 0 0,0 1-1,0-1 1,0 1-1,0-1 1,0 1 0,0-1-1,0 1 1,0-1-1,0 1 1,1 0 0,-1 0-1,0-1 1,0 1-1,1 0 1,-1 0 0,1 0-1,-1 0 1,1 0-1,-1 1 4,-3 3 90,0 2-1,1-1 0,0 0 0,0 1 1,0-1-1,1 1 0,0 0 0,0 0 0,1 0 1,0 0-1,0 0 0,1 0 0,0 0 0,0 0 1,0 0-1,1 1 0,0-1 0,1 0 1,-1-1-1,1 1 0,1 0 0,-1 0 0,2 0-89,7 17 166,1-1 0,1-1-1,1 0 1,0-1-1,15 16-165,3 1-1185,1-2 0,26 23 1185,-32-36-3325,1-1 1,14 7 3324,24 15-14349</inkml:trace>
  <inkml:trace contextRef="#ctx0" brushRef="#br0" timeOffset="7972.16">14862 1914 21063,'6'-22'971,"-1"0"0,1-10-971,-5 19 521,1 1 0,1-1 1,0 1-1,1 0 0,0 0 1,1 0-1,0 1 0,1-1 0,4-5-521,-1 6 103,0 0-1,1 1 0,0 0 1,1 0-1,0 1 0,0 0 0,1 1 1,0 1-1,0 0 0,13-5-102,-14 7 3,0 0 0,0 1 0,1 1 0,-1 0 0,1 1 1,-1 0-1,1 0 0,0 1 0,0 1 0,0 0 0,0 1 0,0 0 0,3 1-3,-8 0-4,-1-1 1,0 1-1,1 1 0,-1-1 0,0 1 1,0 0-1,-1 0 0,1 1 0,-1 0 1,0 0-1,0 0 0,0 0 0,0 1 0,1 1 4,-1 2-31,0-1 0,0 1-1,0-1 1,-1 2-1,0-1 1,-1 0-1,0 1 1,0-1-1,1 7 32,0 11-148,-1 0 0,-1 0 0,-1 0 0,-1 0 0,-1 0 0,-4 19 148,-2 9-125,-3-1 1,-1 0-1,-3-1 1,-7 13 124,8-42 131,13-22-123,0-1 1,0 0 0,0 1 0,-1-1 0,1 0 0,0 1 0,0-1 0,0 0-1,0 0 1,-1 1 0,1-1 0,0 0 0,0 1 0,-1-1 0,1 0 0,0 0-1,-1 0 1,1 1 0,0-1 0,-1 0 0,1 0 0,0 0 0,-1 0-1,1 0 1,0 1 0,-1-1 0,1 0 0,0 0 0,-1 0 0,1 0 0,0 0-1,-1 0 1,1 0 0,0 0 0,-1 0 0,1-1 0,0 1 0,-1 0-1,1 0 1,0 0 0,-1 0 0,1 0 0,0-1 0,-1 1 0,1 0 0,0 0-1,-1 0 1,1-1 0,0 1 0,0 0 0,-1 0 0,1-1 0,0 1 0,0 0-1,0-1 1,-1 1 0,1 0 0,0-1 0,0 1 0,0 0 0,0-1-1,0 1 1,0 0 0,0-1-9,-2-4 84,1-1 1,0 1-1,0 0 0,1-1 0,-1 0 0,1 1 1,0-1-1,1 1 0,0-4-84,12-54 403,-11 52-371,5-11-349,0 1-1,1 1 1,1-1-1,0 1 0,2 1 1,0 0-1,2 0 0,0 1 1,1 1-1,0 0 1,12-9 317,-2 3-331,1 1 0,2 2 0,0 0 1,4-1 330,0 3 1145,0 1 1,6-1-1146,-19 10 207,0 1 0,1 0 0,0 1 1,0 2-1,0-1 0,1 2 0,0 1 0,0 0 0,16 2-207,-28 0 30,-1 1 1,1 0-1,0 0 0,-1 1 1,1 0-1,-1 0 0,0 1 0,0-1 1,0 2-1,0-1 0,0 1 1,0 0-1,-1 1 0,0-1 1,0 1-1,0 0 0,-1 1 1,0-1-1,0 1 0,0 0 1,0 1-1,-1-1 0,0 1 1,-1 0-1,1 0 0,-1 2-30,2 4-202,-2 1 0,0 0 0,0 0 0,-1 0 0,-1 0 0,-1 1 0,0-1 0,0 0 0,-2 0-1,0 1 203,0 11-1922,1 0 0,2 11 1922,7 53-14356,-5-54 10042</inkml:trace>
  <inkml:trace contextRef="#ctx0" brushRef="#br0" timeOffset="8976.33">16767 1523 20527,'-8'-21'664,"0"1"-1,-2 0 0,-10-17-663,16 31 125,0 1 0,0-1-1,-1 1 1,0-1 0,0 1 0,0 0-1,0 1 1,-1 0 0,0-1-1,0 2 1,0-1 0,-1 1 0,1 0-1,-1 0-124,-2 0 71,0 0 0,0 1-1,0 1 1,-1-1 0,1 1 0,0 1-1,-1 0 1,1 0 0,0 1 0,-1 0-1,-2 1-70,-2 1 162,1 0 0,0 2 0,-1 0 0,1 0-1,1 1 1,-1 1 0,-3 3-162,-4 3 198,0 1-1,2 1 1,0 1 0,0 1-1,2 0 1,0 1-1,1 1 1,-12 19-198,19-24-59,0 0 1,0 1-1,2 0 0,-1 0 0,2 1 1,0-1-1,1 1 0,1 0 0,0 0 1,1 1-1,1-1 0,1 5 59,0-9-238,1 0 1,0 1-1,1-1 0,1 0 1,0 0-1,0 0 0,1 0 1,1 0-1,0-1 0,1 0 1,0 0-1,0 0 0,1-1 1,1 0-1,0 0 0,5 4 238,-5-6 152,1 1-1,0-2 1,1 1-1,-1-1 0,2-1 1,-1 0-1,1 0 1,0-1-1,0 0 1,0-1-1,1-1 0,-1 1 1,1-2-1,0 0 1,0 0-1,12 0-151,-10-2 187,1-1-1,0-1 1,-1 0-1,1 0 1,-1-2-1,0 0 1,1 0-1,-2-1 1,1-1 0,-1-1-1,0 1 1,0-2-1,10-8-186,-5 3-37,-1-2-1,-1 0 1,-1-2-1,0 1 1,-1-2 0,0 0-1,-2 0 1,0-1-1,-1-1 1,-1 0-1,2-6 38,9-30-46,-2 0-1,-2 0 0,4-36 47,24-160-313,2-144 313,15-100-71,-56 460-68,-2 10 116,1 0 1,1 1 0,6-17 22,-11 39 82,-1 108 190,-10 373 973,0-296-1737,7 0-1,17 130 493,-12-289-45,1 0-1,1-1 0,0 1 1,2-1-1,1 0 0,2 2 46,-7-17 71,1-1 0,0 0 0,1 0 0,0 0 0,0 0 0,0 0 0,0-1 0,1 0 0,0 0 0,0 0 0,0-1 0,1 1 0,-1-1 0,1 0-1,0-1 1,0 1 0,1-1 0,-1-1 0,1 1 0,-1-1 0,4 1-71,-1-2 74,0 1 0,0-1-1,0 0 1,0-1 0,0 0-1,0-1 1,0 0 0,0 0 0,0-1-1,0 0 1,0 0 0,-1-1-1,1 0 1,-1-1 0,0 0 0,0 0-1,0-1 1,0 0 0,-1 0-1,0-1 1,0 0 0,0 0 0,0-2-74,8-9 33,-1 1 1,-1-2 0,-1 0 0,0-1 0,-2 0 0,0 0-1,-1-1 1,-1 0 0,1-4-34,8-26-119,-2-1 1,-3-1-1,-1 0 0,2-47 119,-14 89-601,-5 28 329,-5 41-135,6-29 288,2 0 0,1 0-1,1 0 1,2 0 0,3 18 119,-3-37-64,1 0 1,1 0-1,-1-1 1,2 1-1,0-1 0,0 1 1,1-1-1,0-1 1,0 1-1,1-1 1,1 0-1,-1 0 0,2 0 1,-1-1-1,1 0 1,0-1-1,1 1 64,7 3-392,1 0 1,0-2-1,0 1 0,1-2 0,0-1 0,0 0 0,19 4 392,3-2-1732,0-1-1,1-2 0,12-1 1733,21 0-13218</inkml:trace>
  <inkml:trace contextRef="#ctx0" brushRef="#br0" timeOffset="9620.34">18233 1695 20887,'4'-5'395,"-1"-1"-1,1 0 1,-1 0-1,0-1 1,2-5-395,-4 10 101,-1 0 0,1 0 1,-1 1-1,0-1 0,0 0 0,0 0 1,0 0-1,0 0 0,0 0 0,0 0 1,-1 0-1,1 1 0,-1-1 0,1 0 1,-1 0-1,0 0 0,0 1 0,0-1 1,1 0-1,-2 1 0,1-1 0,0 1 1,0-1-102,-6-5 134,1 0 0,0-1 1,0 0-1,1 0 1,0 0-1,1-1 1,-1 0-1,2 0 0,-1 0 1,1 0-1,1 0 1,0-1-1,0 1 1,1-1-1,0 1 0,0-1 1,1 0-135,1-5 76,2 0 0,-1 0 1,2 0-1,0 0 0,0 1 1,2 0-1,-1 0 0,2 0 0,0 1 1,1 0-1,0 0 0,7-8-76,-9 14-71,-1 1-1,1 0 0,0 1 1,0-1-1,1 1 0,0 0 0,0 0 1,0 1-1,0 0 0,1 1 0,0-1 72,-2 2-129,0 0 0,0 1 0,1 0 0,-1 0 0,0 0 0,0 1-1,0-1 1,1 2 0,-1-1 0,0 1 0,0 0 0,0 0 0,0 1-1,0-1 1,5 3 129,-1 1-187,0 0-1,0 0 1,-1 1-1,0 0 0,-1 1 1,1 0-1,-1 0 1,0 1-1,-1 0 1,0 0-1,4 7 188,4 6-74,-1 1 0,-1 0 0,-1 1 1,2 10 73,-3-6 304,-1 1 1,-2 1 0,0-1 0,-2 1 0,-2 1-1,0-1 1,-2 0 0,-1 1 0,-2 0 0,-3 25-305,4-49 98,-1 0 1,0 0 0,0 1 0,-1-1 0,1 0 0,-1 0 0,-1 0 0,1 0 0,-1 0 0,0-1 0,0 1-100,0-9 236,2-1-291,0 0 0,0-1 0,0 1-1,0-1 1,1 0 0,0 1 0,0-1 0,0 1 0,0-1-1,1 1 1,-1-1 0,1 1 0,1-4 56,5-15-452,1 0 0,2-3 452,-5 13-35,13-32 272,2 1 0,2 1 0,2 1 0,2 1 0,1 1 0,2 1 0,2 2 0,1 1 0,2 1 0,2 2 0,0 2 0,3 1 0,1 1-237,-28 21-101,0 0 1,1 1-1,0 1 0,0 0 0,1 1 1,0 0-1,8-1 101,-19 5-37,1 1 0,-1-1 0,1 1 0,0-1 1,-1 1-1,1 0 0,-1 0 0,1 1 0,0-1 0,-1 1 1,1 0-1,-1 0 0,1 0 0,-1 0 0,0 0 0,1 1 1,-1 0-1,0 0 0,0-1 0,0 2 0,0-1 0,-1 0 1,1 1-1,0-1 0,-1 1 0,0 0 0,1 0 0,-1 0 1,0 0-1,-1 0 0,1 0 0,0 1 37,4 10-68,-1 0 0,0 1 0,-1 0 0,-1 0 0,0 0 0,0 8 68,0 21-13,-1 28 13,-5-39-247,-1 0 0,-1 0 0,-2 0-1,-1-1 1,-1 0 0,-3 2 247,-13 48-8682,14-41-1895</inkml:trace>
  <inkml:trace contextRef="#ctx0" brushRef="#br0" timeOffset="10658.04">19880 1097 19631,'0'0'1408,"0"-3"-53,0-1-816,0-1 0,0 1 1,-1-1-1,1 0 0,-1 1 0,-1-2-539,2 5-11,0 0 0,-1 0-1,1 1 1,0-1 0,-1 0-1,1 0 1,-1 0 0,1 0 0,-1 1-1,1-1 1,-1 0 0,0 0-1,1 1 1,-1-1 0,0 1 0,0-1-1,1 0 1,-1 1 0,0-1-1,0 1 1,0 0 0,0-1-1,0 1 1,0 0 0,0 0 0,1-1-1,-1 1 1,0 0 0,0 0-1,0 0 1,0 0 0,0 0 0,0 0 11,-6 2-157,0 0 0,0 1 1,1-1-1,-1 1 0,1 1 1,0-1-1,0 1 1,0 0-1,1 1 0,-1-1 1,1 1-1,-5 5 157,4-4-104,-13 12-138,1 2 0,0 1 0,1 0-1,2 1 1,0 0 0,1 2 0,1 0 0,-2 7 242,7-12 285,1-1 1,0 1-1,2 0 0,0 0 0,1 0 0,1 1 0,1 0 0,0 0 0,2-1 0,0 1 1,3 15-286,-1-25 178,0 1 1,1-1 0,0 0-1,1 0 1,0-1 0,0 1 0,1-1-1,1 0 1,-1 0 0,1 0 0,1-1-1,0 0 1,0 0 0,0-1-1,1 0 1,0 0 0,0-1 0,1 0-1,0 0 1,2 0-179,1 0-31,-1 0 0,0-2 0,1 1 0,0-2 1,0 1-1,0-2 0,0 1 0,1-2 0,-1 0 0,1 0 0,-1-1 0,1-1 0,-1 0 0,1 0 0,-1-1 0,12-4 31,0-2-436,0-1 0,0-1 0,-1-1-1,-1-1 1,0-1 0,0-1-1,-1-1 1,-1-1 0,15-15 436,-18 14 224,-1 0 1,-1-1 0,-1 0-1,-1-1 1,0-1-1,-2 0 1,0-1-225,27-66 1118,-3-1-1,-5-3 1,4-27-1118,-28 84-16,-6 32-55,-1 5-186,-22 91-1254,1 25 1511,17-84 144,1-1 0,3 1 0,0 0-1,3-1 1,1 13-144,-1-37 80,-1 0 0,1 0 0,1 0 0,0 0 0,0-1 0,1 1 0,0-1-1,1 0 1,0 0 0,0 0 0,1 0 0,0-1 0,0 0 0,1 0 0,0-1 0,1 0 0,-1 0 0,1-1 0,1 0-1,-1 0 1,1-1 0,0 0 0,0-1 0,1 0 0,-1 0 0,1-1 0,0 0 0,0 0 0,0-1 0,0-1-1,0 0 1,8 0-80,4-1-312,0-1-1,0-1 1,-1-1-1,1-1 1,-1 0-1,0-2 0,0 0 1,-1-2-1,0 0 1,0-1-1,0-2 313,6-3 112,-1-1 0,-1-1 1,0-2-1,-1 0 0,-1-1 0,0-2 0,16-20-112,-19 16 524,-1-1 1,-1 0-1,11-23-524,36-87 1206,-58 122-1105,26-50 238,-29 59-339,0 1 0,0-1-1,0 1 1,0 0 0,1 0 0,0 0 0,0 1 0,0-1 0,0 1 0,0 0-1,4-2 1,-8 5-1,1 0 0,0-1 0,-1 1 0,1 0 0,0 0 0,-1 0 0,1 0 0,0 0 0,0-1-1,-1 2 1,1-1 0,0 0 0,-1 0 0,1 0 0,0 0 0,-1 0 0,1 0 0,0 1 0,-1-1-1,1 0 1,0 0 0,-1 1 0,1-1 0,-1 1 0,1-1 0,-1 1 0,1-1 0,-1 0 0,1 1-1,-1 0 1,1-1 0,-1 1 0,1-1 0,-1 1 0,0-1 0,0 1 0,1 0 0,-1-1 0,0 1-1,0 0 1,1-1 0,-1 1 0,0 0 1,6 37-102,-6-34 78,2 39-182,-2 1 0,-2-1 0,-2 0 0,-2-1 0,-2 1 0,-9 27 206,-21 59-1524,-29 62 1524,-101 211 2712,-39 53-1731,119-242-701,-1 38-280,88-249 2,-6 17-45,1 1 0,0 0 0,2 0 0,0 1 0,1-1 0,1 12 43,2-31-22,-1 0 0,1 1 0,0-1 0,0 0-1,0 0 1,1 0 0,-1 1 0,0-1-1,0 0 1,1 0 0,-1 1 0,0-1 0,1 0-1,0 0 1,-1 0 0,1 0 0,-1 0 0,1 0-1,0 0 1,0 0 0,0 0 0,0 1 22,1-2-46,-1 0 1,1 0-1,-1 0 1,0 0 0,1 0-1,-1 0 1,1 0-1,-1 0 1,1 0-1,-1 0 1,0-1-1,1 1 1,-1-1 0,0 1-1,1-1 1,-1 0-1,0 1 1,0-1-1,1 0 46,11-7-560,-1 0-1,0-1 0,0 0 1,-1-1-1,0 0 0,5-6 561,16-21-4778,7-14 4778,-15 20-2308,50-63-10450</inkml:trace>
  <inkml:trace contextRef="#ctx0" brushRef="#br0" timeOffset="11170.17">22077 1 20439,'14'21'543,"-2"1"-1,0 0 0,-2 1 0,0 0 0,-1 0 0,-2 1 0,0 1 1,-1 2-543,16 96 356,-5 1 0,-5 1 0,-5 0 0,-6 0 0,-6 0 0,-11 57-356,8-124-189,-2 0 1,-3 0 0,-2-1 0,-3-1 0,-2 0 0,-3-2-1,-2 0 1,-31 49 188,23-55 100,-1-2 0,-3-1 0,-1-2-1,-3-1 1,-1-2 0,-2-2 0,-1-2 0,-2-2-1,-35 18-99,12-12-581,-2-3-1,-67 24 582,44-26-2431,-3-4 1,-10-2 2430,-142 23-4734,234-49 4312,-259 50-9159</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6:57:18.279"/>
    </inkml:context>
    <inkml:brush xml:id="br0">
      <inkml:brushProperty name="width" value="0.05" units="cm"/>
      <inkml:brushProperty name="height" value="0.05" units="cm"/>
    </inkml:brush>
    <inkml:brush xml:id="br1">
      <inkml:brushProperty name="width" value="0.05" units="cm"/>
      <inkml:brushProperty name="height" value="0.05" units="cm"/>
      <inkml:brushProperty name="color" value="#E71224"/>
    </inkml:brush>
  </inkml:definitions>
  <inkml:trace contextRef="#ctx0" brushRef="#br0">12777 3955 21239,'-8'28'0,"-10"18"1584,-6 9 0,-2 13-2488,-16-2 0,-8 4-6319,-4-1-1,1-1 3392</inkml:trace>
  <inkml:trace contextRef="#ctx0" brushRef="#br0" timeOffset="-2902.77">7649 2641 18999,'0'74'1208,"-14"-110"1799,7 7-2754,3 21-518,0 20-119,3 32 912,1-1 1,3 14-529,0 6 88,33 805 664,-36-816-1762,-4 23 1010,1-33-1128,3-41 753,-1 13 26,-1-10-2254,0-2-3595,2-2-1918</inkml:trace>
  <inkml:trace contextRef="#ctx0" brushRef="#br0" timeOffset="-2442.86">7677 2720 19359,'11'-12'370,"163"-152"3521,-144 140-3946,0 1 0,1 1 0,2 1 1,0 2-1,7-1 55,-36 18-36,9-4-264,0 1 0,0 0 0,10-2 300,-20 6-23,-1 0 0,1 1 1,0-1-1,0 1 1,-1-1-1,1 1 0,0 0 1,0 0-1,-1 1 1,1-1-1,0 0 1,-1 1-1,1 0 0,0-1 1,-1 1-1,1 0 1,-1 1-1,1-1 1,-1 0-1,1 1 0,1 1 23,-2-1 19,0 1-1,0 0 0,1 1 0,-2-1 1,1 0-1,0 0 0,-1 1 0,1-1 1,-1 1-1,0 0 0,0-1 0,0 3-18,3 46 485,-5-30-169,-1 0 0,-1 0 0,-1-1 0,-1 1 0,-1-1 1,0 0-1,-2 0 0,-10 18-316,-2 1 170,-2-1 1,-1-2-1,-29 35-170,-19 14-1254,-4-4-1,-32 25 1255,99-100-5,0 0 10,0 1-1,1-1 1,0 1-1,1 1 1,-2 1-5,7-7 36,-1 0 0,1 0 0,-1 0 1,1 0-1,0 0 0,0 1 1,0-1-1,1 0 0,-1 1 0,1-1 1,0 0-1,0 1 0,0-1 0,0 0 1,0 1-1,1-1 0,0 0 1,0 2-37,3 5 94,0-1 1,1 1-1,0-2 0,0 1 1,1 0-1,0-1 1,1 0-1,0 0 1,2 1-95,2 3 60,109 123-2156,36 22 2096,-79-85-1115,155 155 2318,-193-184-1494,-2 2 1,-2 1-1,-2 2 1,14 28 290,-19-16-7687,-15-35-1103</inkml:trace>
  <inkml:trace contextRef="#ctx0" brushRef="#br0" timeOffset="-1552.13">9452 1963 19719,'-3'2'10,"0"0"175,0 0 0,-1 0-1,0 0 1,1 0 0,-1-1 0,0 1 0,-1-1-185,4-1 61,0 0-1,0 0 1,0 0 0,0 0-1,0 0 1,0 0-1,0 0 1,0 0 0,0 0-1,0-1 1,0 1-1,0-1 1,0 1 0,0 0-1,0-1 1,0 1-1,0-1 1,0 0 0,0 1-1,1-1 1,-1 0-1,0 0 1,0 1 0,1-1-1,-1 0 1,1 0-1,-1 0 1,0 0 0,1 0-61,-2-2 138,0-1-1,0 1 1,-1 0 0,1 0 0,-1 0 0,0 0 0,0 0 0,0 0 0,-1 0-138,3 2-6,-1 1 0,0-1-1,0 0 1,1 1 0,-1-1 0,0 1 0,0 0 0,0-1 0,1 1 0,-1 0 0,0 0 0,0 0-1,0 1 1,0-1 0,0 0 0,1 1 0,-1-1 0,0 1 0,0-1 0,1 1 0,-1 0 0,0 0 0,1 0-1,-1 0 1,1 0 0,-1 0 6,-9 7-22,1 0 0,0 0-1,0 1 1,1 0 0,0 1 0,1 0-1,0 1 1,-2 3 22,-13 23 873,-17 38-873,-6 23 815,5 3-1,-4 29-814,-7 31 442,8 1 0,7 2-1,-13 140-441,40-190-357,4 0 0,6 1 0,10 68 357,-5-126-413,3-1 1,3 1-1,2-1 1,3 2 412,-7-31-90,1-1 1,1 0-1,2 0 0,0-1 1,2-1-1,0 0 1,2-1-1,17 19 90,-16-24 7,0 0 1,1-1-1,1 0 0,1-2 1,0 0-1,1-2 1,1 0-1,0-2 0,0 0 1,1-2-1,1 0 0,-1-2 1,1 0-1,1-2 1,2-1-8,6-2-2017,0-1 1,14-3 2016,-48 2-22,116-6-13588</inkml:trace>
  <inkml:trace contextRef="#ctx0" brushRef="#br0" timeOffset="-966.19">11044 2136 19895,'-63'59'1664,"60"-56"-1319,0 0-1,1 0 1,0 0-1,-1 1 1,1-1-1,1 1 0,-1 0 1,0-1-1,1 1 1,-1 2-345,-5 13 326,-79 159-1941,-32 40 1615,-440 783 1548,536-961-1771,-44 82-1932,-49 126 2155,93-183-287,20-60 238,1 0-1,0 0 0,0 0 1,0 1-1,1-1 1,0 0-1,0 0 0,0 1 1,1-1-1,0 1 50,-1-5-31,0-1 1,0 1-1,0 0 0,0-1 1,0 1-1,1-1 1,-1 1-1,0 0 0,1-1 1,-1 1-1,0-1 0,1 1 1,-1-1-1,0 1 1,1-1-1,-1 1 0,1-1 1,-1 0-1,1 1 0,-1-1 1,1 0-1,-1 1 1,1-1-1,-1 0 0,1 0 1,-1 1-1,1-1 0,0 0 1,-1 0-1,1 0 1,-1 0-1,1 0 0,0 0 1,-1 0-1,1 0 0,-1 0 1,1 0-1,0 0 1,-1 0-1,1 0 0,-1 0 1,1-1-1,0 1 0,-1 0 1,1 0-1,0-1 31,27-18-1778,12-18-7627,28-33 9405,-43 44-1520,58-62-2582</inkml:trace>
  <inkml:trace contextRef="#ctx0" brushRef="#br0" timeOffset="-653.21">10981 2426 18287,'-14'18'0,"-10"13"1664,24-31 8,20-25-552,-2 28 0,6 10-928,0 37 8,2 25-224,-2 11 0,2 15 176,-2 0 8,-4 2-840,4 4 8,0 3-72,0-13 0,2-7-1224,-2-13 0,0 2-10367</inkml:trace>
  <inkml:trace contextRef="#ctx0" brushRef="#br0" timeOffset="-331.11">10427 3494 18287,'29'4'0,"21"0"1168,-15-2 8,-6-2-1072,19-6 8,11-9 1704,19-5 8,16-7-3136,9-3 0,15-5-424,29-1 0,25-5-1839,-12 6-1,-1 1-3480</inkml:trace>
  <inkml:trace contextRef="#ctx0" brushRef="#br0" timeOffset="942.92">14089 2507 19447,'0'0'1840,"-1"-4"-104,-4-19 87,5 23-1804,0 0 0,0 0 1,0 0-1,0 0 0,0 0 0,0 0 0,0 0 1,0 0-1,0 0 0,0 0 0,-1 0 1,1 0-1,0 0 0,0 0 0,0 0 0,0 0 1,0 0-1,0 0 0,0 0 0,0 0 0,0 0 1,0 0-1,-1 0 0,1 0 0,0 0 0,0 0 1,0 0-1,0 0 0,0 0 0,0 0 0,0 0 1,0 0-1,0 0 0,0 0 0,0 0 1,0 0-1,-1 0 0,1-1 0,0 1 0,0 0 1,0 0-1,0 0 0,0 0 0,0 0 0,0 0 1,0 0-1,0 0 0,0 0 0,0 0 0,0 0 1,0-1-1,0 1 0,0 0 0,0 0 0,0 0 1,0 0-1,0 0-19,-4 37 621,2-7-822,-29 282 745,-27 390-256,53-505-552,5-192-80,0-11-250,-1-136-24,-13-91 618,-10 57-1125,5 42 1304,1-71-179,17 164 185,1 0 0,2 0-1,2 0 1,2 0 0,2 1 0,1 0 0,3-4-185,-5 25-169,1-1 1,1 2 0,0-1-1,2 1 1,0 0 0,1 1-1,0 1 1,2 0-1,0 0 1,0 2 0,2 0-1,9-7 169,-10 9-163,0 2 0,1 0 0,0 1 0,0 1 0,1 0 0,0 1 0,1 1 0,-1 0 0,1 2 0,0 0 0,1 1 0,-1 0 0,0 2 0,1 0 163,-11 1 111,0 1-1,0-1 1,0 1-1,0 1 1,0 0 0,0 0-1,-1 0 1,1 1-1,-1 0 1,1 0-1,-1 1 1,4 3-111,-6-4 28,0 1-1,0 0 1,-1 0 0,1 1 0,-1 0-1,0-1 1,0 1 0,-1 1 0,1-1-1,-1 0 1,0 1 0,-1 0-1,1-1 1,-1 1 0,0 0 0,0 4-28,2 10-117,-1 0 1,-1 1-1,-1 0 0,-1-1 1,0 1-1,-2-1 1,-3 20 116,-9 25 922,-17 52-922,11-46 1258,-1 21-1258,14-49-96,3 1 0,1 0 0,3-1 0,1 1 0,2 0 0,2-1 0,6 18 96,-3-22 286,3 0 1,0 0-1,3-1 1,1 0 0,2-1-287,21 35 1677,42 62-1677,-77-129 16,7 10-4,-1-1 0,0 1 0,-2 1 0,1-1 0,2 12-12,-9-22-129,0-1 0,0 1-1,0 0 1,-1 0 0,1-1 0,-1 1-1,0 0 1,-1 0 0,1-1 0,-1 1-1,0 0 1,0-1 0,0 1-1,-1-1 1,0 1 0,0-1 0,0 1-1,0-1 1,-1 0 0,1 0 0,-1 0-1,-1 0 130,-6 7-50,-1 1 1,0-2-1,-1 0 0,-1 0 0,1-1 0,-1-1 0,-1 0 0,0-1 1,-8 4 49,-6 0 382,-1 0 1,1-2-1,-2-1 1,-14 1-383,16-4-272,0-2 0,0-2 0,0 0 1,0-2-1,-14-2 272,-13-4-4725,-12-5 4725,-34-9-12901</inkml:trace>
  <inkml:trace contextRef="#ctx0" brushRef="#br0" timeOffset="1276.13">15720 4348 16855,'-24'22'0,"-13"13"-3727,-14 6-1,-3-1-1912</inkml:trace>
  <inkml:trace contextRef="#ctx0" brushRef="#br0" timeOffset="2440.79">17370 2571 17927,'5'-8'668,"0"-1"0,-1 1-1,0-1 1,0 0-1,0 0 1,-1 0-1,-1 0 1,0-1-1,0 1 1,-1-1-1,0 1 1,0-4-668,-1 12 28,0 0 0,-1 0 0,1 1 0,0-1 0,-1 0 1,1 0-1,0 0 0,-1 0 0,1 0 0,-1 1 0,1-1 0,-1 0 0,0 0 0,1 1 1,-1-1-1,0 0 0,1 1 0,-1-1 0,0 1 0,0-1 0,0 1 0,0-1 1,1 1-1,-1-1 0,0 1 0,0 0 0,0 0 0,0-1 0,0 1 0,0 0 0,0 0 1,0 0-1,0 0 0,0 0 0,0 0 0,0 1 0,0-1 0,0 0 0,0 0 0,1 1 1,-1-1-1,0 0 0,0 1 0,0-1 0,0 1 0,0-1-28,-12 9 4,0 1 0,0 0-1,1 1 1,0 0 0,0 1-1,1 1-3,4-6-54,-51 60-482,3 2 0,2 2 0,4 2 0,3 3 0,4 2 0,3 1 0,3 2 0,-16 58 536,39-99 298,1 1 0,1 0 0,3 0-1,1 1 1,0 39-298,6-66 162,1 0 0,1 1 0,1-1-1,0 0 1,1 1 0,0-1 0,1-1 0,1 1 0,1 0-1,0-1 1,0 0 0,2-1 0,0 0 0,0 0 0,1 0-1,1-1 1,4 5-162,2-3-66,0 0 1,1-1-1,1 0 0,0-2 0,0 0 0,1-1 1,0-1-1,1 0 0,0-2 0,1 0 0,-1-1 1,1-2-1,6 1 66,23 3 18,1-3 0,0-2 0,0-2 1,49-6-19,-45 0 61,1-3 0,-1-1 0,-1-4 1,0-1-1,20-11-61,-32 9-1439,-1-2 0,-1-2 0,-1-2 0,9-8 1439,53-41-5773,-3-1-3669</inkml:trace>
  <inkml:trace contextRef="#ctx0" brushRef="#br0" timeOffset="2892.37">19539 3403 20527,'2'20'0,"5"15"1904,-11 9 8,-1 9-320,-10 8 8,-7 5-1056,-7 7 8,-6 8-1696,-12 5 0,-6 8-1216,-6-8 8,-4 2-2392,10-9 1,-1 2-2705</inkml:trace>
  <inkml:trace contextRef="#ctx0" brushRef="#br0" timeOffset="3323.18">21192 2378 21959,'0'0'0,"0"11"2016,0-11 0,0 0-824,0 0 8,0 0-712,-2 40 0,-1 27-992,3 4 8,0 16 904,-6 6 0,-3 6-344,0 10 8,-1 4-1104,-6 3 0,-8 5-7992,13-18 1,-2 2 4855</inkml:trace>
  <inkml:trace contextRef="#ctx0" brushRef="#br0" timeOffset="3668.1">20982 2283 20791,'17'-7'224,"1"2"0,-1 0 0,1 1 0,0 1 0,0 0 0,1 1 0,-1 2 0,0-1 0,0 2 0,1 1 0,-1 0 0,0 1 0,0 1 0,8 3-224,-4 1 267,-1 0 0,-1 1 0,0 2 0,0 0 0,-1 1 0,-1 0 0,0 2-1,0 0 1,-1 1 0,-1 1 0,9 12-267,11 16-56,-1 2 1,-3 2-1,-2 1 0,-2 1 0,-3 1 0,-1 1 1,0 9 55,-5-10-85,-2 1 0,-3 0 1,-2 1-1,-2 1 0,-2-1 0,-2 18 85,-4-42-32,-3-1-1,0 1 0,-1-1 0,-2 0 0,-1 0 0,-2 0 0,0 0 0,-2-1 1,0 0-1,-2-1 0,-2 0 0,-13 22 33,9-24-200,-1 1-1,-2-2 1,0-1 0,-1 0-1,-1-2 1,-1 0 0,-1-2 0,-1 0-1,0-2 1,-5 1 200,-31 15 697,-1-2-1,-2-3 1,-56 15-697,52-20-415,-51 8 415,92-25-529,0-1 0,0-1 1,-1-1-1,1-2 0,-27-3 529,39 1-425,0 0 1,1-2-1,-1 0 0,1 0 1,0-1-1,0-1 0,1 0 1,0-1-1,0-1 0,-2-1 425,-49-31-12487</inkml:trace>
  <inkml:trace contextRef="#ctx0" brushRef="#br0" timeOffset="4213.13">22421 1732 20527,'2'-3'16,"0"-4"405,1 0 1,0 0-1,0 1 0,0-1 0,1 1 0,0 0-421,-3 5 75,0 0 1,0-1-1,0 1 0,0 1 1,0-1-1,0 0 0,0 0 1,0 0-1,0 0 0,1 1 0,-1-1 1,0 0-1,0 1 0,1 0 1,-1-1-1,0 1 0,1-1 1,-1 1-1,0 0 0,1 0 1,-1 0-1,0 0 0,1 0 0,-1 0 1,1 0-1,-1 1 0,0-1 1,1 0-1,-1 1 0,0-1 1,1 1-1,-1-1 0,1 1-75,3 3-13,1 0-1,0 0 1,-1 1 0,0-1-1,0 1 1,0 1-1,0-1 1,-1 0 0,0 1-1,0 0 1,-1 0-1,0 0 1,2 5 13,-2-7-12,26 54-465,-2 1 1,-2 2 0,-3 0 0,12 62 476,-5 4 423,10 124-423,-27-131 720,-6 0 0,-4 0 0,-6 0 0,-4 0 0,-24 108-720,13-134-11,-4 0 0,-4-2 0,-5-1-1,-3-1 1,-4-2 0,-4-2-1,-34 50 12,6-27-359,-6-2 0,-3-4-1,-60 55 360,68-84-1896,-4-4 0,-3-3-1,-3-3 1,-77 44 1896,-63 18-5564,211-120 5241,-229 124-7375</inkml:trace>
  <inkml:trace contextRef="#ctx0" brushRef="#br0" timeOffset="8170.48">10502 4267 18999,'8'17'421,"0"0"1916,-11-42-572,-3-3-1230,4 52-503,15 372-120,-14-199 1232,-10 8-1144,-37 285 350,46-476-332,-54 336 1305,22-159-1056,25-140-477,3 1-1,1 0 0,3 51 211,2-97-28,1-1 0,0 1 1,0-1-1,0 1 0,0-1 0,1 0 0,0 1 0,0-1 0,0 0 0,1 0 28,-2-3-48,0-1 0,0 1 0,1-1 0,-1 1 0,0-1 0,1 1 0,-1-1-1,1 0 1,-1 0 0,1 0 0,0 0 0,0 0 0,-1 0 0,1 0-1,0-1 1,0 1 0,0 0 0,0-1 0,0 0 0,0 1 0,0-1-1,0 0 1,0 0 0,0 0 0,0 0 0,0-1 0,0 1 0,1-1 48,66-15-707,1-4 707,29-7 2241,270-58-1923,2 16 0,248-9-318,448 2-32,-517 44 374,-334 18-44,33-8-3350,41-17 3052,-62 0 2166,-199 35-1698,0 0 1,0 2 0,0 1-469,-28 1-3,-1 0-41,0 0 0,0 0 24,0 0 14,8 2 0,1-1 0,0 0 0,0 0 0,0 0 0,0-1 0,0-1 0,0 1 0,2-2 6,-7 2-3,7-1-70,1 0 0,-1-1 0,0-1 0,0 0 0,0 0-1,1-1 74,18-4-526,-12 6 165,144-32-2137,-51 17 4432,-36 10 24,24 4-1958,22-2-204,1009-82-1132,-679 44 2144,356-28-1672,-590 57 785,681-56 934,-262 13-1763,-499 45 1110,159-11 1439,210-20-3012,-224 20 3302,-2 11-5540,-161 10 2985,45-2 3826,-160 3-3164,0 1 0,0-1 0,0 1 0,0-1 0,0 0 0,0 0 0,-1-1 0,1 1-1,2-2-37,3-6-1,-8 7-7,0-1-1,0 1 1,-1-1-1,1 0 1,-1 1-1,1-1 1,-1 1-1,0-1 1,0 0-1,0 1 1,-1-1 0,1 0-1,0 0 9,-11-39-494,3 18 180,1-7-45,-64-282 785,41 127-353,-5-30 1362,-13-8-1435,42 200 28,1 7 20,1 0 0,1-1 0,0 1 0,0-13-48,0 18-488,3 13 461,-1 1 1,0-1-1,1 1 1,0-1 0,-1 1-1,1-1 1,0 1-1,0-1 1,-1 1-1,1 0 1,1-1-1,-1 1 1,0-1 0,0 1-1,1 0 27,0 18 61,3-16 6,3-15 2,29-59-9,-35 68-40,-1 2 15,0 0 18,0 0 19,-9 20 178,-13 24 181,-2-1 0,-1-2-1,-17 19-430,-95 112 40,117-148-356,-1 0 1,-1-1-1,-1-1 1,0-2-1,-2 0 0,-6 3 316,28-21-17,-1 0 0,0-1-1,0 1 1,1-1-1,-1 1 1,0-1-1,0 0 1,0 0 0,-2-1 17,5 0 13,0 0 0,-1 1 0,1-1 0,0-1 0,-1 1 0,1 0 0,0 0 0,-1 0 0,1-1 0,0 1 0,0-1 0,0 1 0,-1-1 0,1 1 0,0-1 0,0 0 0,0 1 0,0-1 0,0 0 0,0 0 0,0 0 0,0 0 0,0 0 0,1 0 0,-1 0 0,0 0 0,0 0 0,1 0 0,-1-1 0,1 1 0,-1-1-13,-1-6 61,1 1 0,0 0 0,0-1 0,0 1-1,1-1 1,0 1 0,1 0 0,0-1 0,0 1 0,0 0-1,1-1 1,0 1 0,1-2-61,6-15 102,1 0 0,1 1 0,5-6-102,17-30-260,2 2-1,39-45 261,-50 72-376,1 1 0,1 1 0,2 1 0,1 2 0,23-15 376,-37 29 50,1 1 0,1 1 0,-1 0 0,1 1 0,17-5-50,-29 11 48,0 1-1,0-1 1,0 1 0,-1 0-1,1 0 1,1 1-1,-1-1 1,0 1 0,0 0-1,0 1 1,0-1 0,0 1-1,0 0 1,0 0 0,0 1-1,-1-1 1,1 1 0,0 0-1,-1 1 1,1-1 0,-1 1-1,0 0 1,0 0-1,1 1-47,8 11 71,-1 0 0,0 1-1,-1 1 1,-1-1-1,-1 2 1,5 12-71,12 19 279,79 158-1110,-61-118-2064,-18-37-1985,-2-3-8857</inkml:trace>
  <inkml:trace contextRef="#ctx0" brushRef="#br0" timeOffset="9137.69">14463 4207 18463,'12'44'1030,"-9"-33"602,-8-37-422,1 7-587,-9-31 133,13 50-757,0 0 0,0 0 1,0 0-1,0 0 0,0 0 0,0 0 1,0-1-1,0 1 0,0 0 0,0 0 0,0 0 1,0 0-1,0 0 0,0 0 0,-1-1 1,1 1-1,0 0 0,0 0 0,0 0 1,0 0-1,0 0 0,0 0 0,0 0 0,0 0 1,-1 0-1,1 0 0,0-1 0,0 1 1,0 0-1,0 0 0,0 0 0,0 0 1,0 0-1,-1 0 0,1 0 0,0 0 0,0 0 1,0 0-1,0 0 0,0 0 0,-1 0 1,1 0-1,0 0 0,0 0 0,0 0 1,0 0-1,0 0 0,0 0 0,0 1 0,-1-1 1,1 0-1,0 0 0,0 0 0,0 0 1,0 0-1,0 0 0,0 0 0,0 0 1,0 0-1,-1 1 0,1-1 0,0 0 0,0 0 1,0 0-1,0 0 1,-6 15 61,-4 23 279,-10 99 816,4 31-1156,-1 143-408,11-170 1018,-5 101-473,-34 456 562,38-643-575,2-16-132,1 0 0,2 7 8,4-37-410,0-2-4308,-2-7-9777</inkml:trace>
  <inkml:trace contextRef="#ctx0" brushRef="#br0" timeOffset="11555.53">14207 465 16943,'12'31'652,"-5"-24"-107,-7-8-525,0 1 0,1 0-1,-1-1 1,1 1-1,-1 0 1,0-1 0,0 1-1,1-1 1,-1 1 0,0-1-1,0 1 1,1-1-1,-1 1 1,0-1 0,0 1-1,0-1 1,0 1-1,0-1 1,0 1 0,0-1-1,0 1 1,0-1-1,0 1-19,2-33 390,-2 1-1,-1-1 0,-2 1 1,-1 0-1,-1 0 0,-4-8-389,3 17 204,5 22-113,1 4-13,3 38-4,-2-29-149,6 99 1160,-8 104-1085,-20 117 944,16-279-977,-9 120 588,-13 188 141,20-4-1041,7-354 331,7 125-46,-5-108 434,1 0 0,1 0 0,1 0 0,6 16-374,-10-34 195,-1-2-52,0 0-41,0 0-126,-3-205-5045,0 1-5699,3 152 4566</inkml:trace>
  <inkml:trace contextRef="#ctx0" brushRef="#br0" timeOffset="12769.44">14070 496 17567,'8'28'387,"3"7"1131,-11-36-1505,0 1 0,0 0 0,0 0 0,0 0 1,0 0-1,0 0 0,0 0 0,1 0 0,-1 0 1,0 0-1,0 0 0,0 0 0,0 0 0,0 0 1,0 0-1,0 0 0,0 0 0,0-1 0,0 1 1,0 0-1,0 0 0,0 0 0,0 0 0,0 0 1,1 0-1,-1 0 0,0 0 0,0 0 1,0 0-1,0 0 0,0 0 0,0 0 0,0 0 1,0 0-1,0 0 0,0 0 0,0 0 0,0 0 1,1 0-1,-1 1 0,0-1 0,0 0 0,0 0 1,0 0-1,0 0 0,0 0 0,0 0 0,0 0 1,0 0-1,0 0 0,0 0 0,0 0 0,0 0 1,0 0-1,0 0 0,0 0-13,1-20 454,-2 13-367,1 1 0,1-1 1,-1 1-1,1-1 0,0 1 1,0-1-1,1 1 0,0-1 0,0 1-87,0 2-112,0-1-1,1 1 0,0 0 0,0 0 0,0 0 1,0 0-1,1 1 0,-1-1 0,1 1 0,0 0 1,0 0-1,1-1 113,15-9-862,2 1 1,-1 1 0,2 1 0,-1 1 0,19-5 861,124-28 2240,-127 33-822,220-44-1463,19 9 45,259-17-349,188 12 492,-161 14 1618,-360 21-731,145-14-5748,-306 24 4380,-31 5 824,-1-2 0,1 0 0,-1 0 0,0-1 0,0 0 0,1-1 0,8-3-486,-18 5 750,-1 1-236,0 0-118,0 0-240,0 0-33,0 0 108,0 0-14,-6 16-186,-2 14-90,1 1 1,1 0-1,1 0 1,1 20 58,2 124-98,3-88 516,-44 841 2349,24-461-3025,13-206 728,-16 28 142,22-167-283,0-120 31,-2-5 128,-117-213 793,-39-40-1281,117 181-131,11 17-179,23 49 97,4 8-90,9 19-14,11 21 100,2-2 1,1 0-1,3-1 1,24 30 216,-32-47-309,1-1 0,0 0 0,2-2 0,0 0 0,0-1 0,2-1 0,0 0 0,0-2 0,11 5 309,-22-13 101,0 0-1,0-1 1,0 0-1,0 0 1,1-1-1,-1-1 0,1 1 1,-1-1-1,1-1 1,-1 0-1,1 0 1,0-1-1,-1 0 1,7-2-101,-4-1 209,0 0 0,1 0-1,-1-2 1,-1 1 0,1-1 0,-1-1 0,0 0 0,-1-1 0,1 0 0,3-5-209,7-5 134,-1-1 0,-1-1 0,-1-1-1,-1-1 1,-1 0 0,-1-1 0,-1-1 0,0 0-1,-2-1 1,-1-1 0,1-6-134,-2 0-145,3-10-742,-1 13-3461,-1 5-11791</inkml:trace>
  <inkml:trace contextRef="#ctx0" brushRef="#br0" timeOffset="27876.29">7159 8516 19719,'0'0'1146,"0"0"-53,0 0-226,0 0-109,0 0-222,2-1-245,10-7-972,1 1 0,0 0 1,0 1-1,1 0 0,7-1 681,76-21-1506,-70 22 2063,341-73 2429,-16 4-7130,-304 64 3921,-27 7 378,-1-1-1,1-1 1,-1-1-1,0 0 1,12-8-155,-29 13 125,0 1 0,-1-1 0,1 0 0,-1 0 0,1 0 0,-1-1 1,0 1-1,0 0 0,0-1 0,0 0 0,0 1 0,-1-1 0,1 0 0,-1 0 0,0 0 0,0 0 1,0-1-126,0 3 78,-1-1 1,0 1-1,0-1 1,0 1 0,0 0-1,0-1 1,0 1 0,0-1-1,0 1 1,-1 0-1,1-1 1,-1 1 0,1 0-1,-1-1 1,1 1 0,-1 0-1,0-1 1,1 1-1,-1 0 1,0 0 0,0 0-1,0 0 1,0 0 0,0 0-1,0 0 1,0 0-1,0 0 1,-1 1 0,1-1-1,0 0 1,0 1 0,-1-1-1,1 1 1,0-1-1,-1 1 1,1 0 0,-1-1-1,1 1 1,-1 0-79,-2-1 69,1 0 1,-1 1-1,0-1 0,0 1 1,0 0-1,0 0 0,0 0 1,1 0-1,-1 1 0,0-1 1,0 1-1,0 0 0,1 1 0,-1-1 1,0 0-1,0 2-69,1-2-7,1 1-1,-1 0 0,1 0 1,0 0-1,0 0 0,0 1 1,0-1-1,0 0 1,0 1-1,1-1 0,-1 1 1,1 0-1,0 0 1,0-1-1,0 1 0,0 0 1,0 0-1,1 0 0,-1 0 1,1 0-1,0 1 8,-1 8-191,2-1 0,-1 1 0,2-1 1,0 1-1,0-1 0,1 0 0,0 0 0,1 0 0,1 2 191,12 28-812,17 26 812,-31-60 82,29 49 592,10 10-674,-14-24 479,-2 2 0,6 17-479,-29-55 1,0-1 0,-1 1-1,0 0 1,0 0 0,0 0-1,-1 0 1,0 0 0,0 1-1,-1-1 1,0 0 0,0 0-1,0 1 1,0-1 0,-1 0-1,0 0 1,-1 0 0,1 0-1,-1 0 1,-1 0 0,1 0-1,-1 0 1,0-1 0,0 0-1,0 1 1,-1-1 0,0 0-1,0 0 1,0-1 0,0 1-1,-1-1 1,0 0 0,0 0-1,0-1 1,0 0 0,-1 0-1,-1 1 0,-8 3-647,1-1 0,-2 0 0,1-1-1,-1-1 1,-11 2 647,-9-2-4879,-1-2-3321,5-2 4108</inkml:trace>
  <inkml:trace contextRef="#ctx0" brushRef="#br0" timeOffset="28676.79">10403 7677 19807,'-9'30'1696,"8"-28"-865,-3-5-100,-2-3-407,2 1-32,0 1-1,0 1 0,0-1 0,0 0 1,-1 1-1,-1-1-291,4 3 35,0 0 0,1 1-1,-1-1 1,0 1 0,1-1 0,-1 1-1,0-1 1,0 1 0,1 0 0,-1 0-1,0 0 1,0 0 0,0 0 0,1 0-1,-1 1 1,0-1 0,0 0 0,1 1-1,-1 0 1,0-1 0,1 1 0,-1 0 0,0 0-35,-8 5-299,0 1 1,1 0 0,0 0 0,1 1 0,0 0 0,-6 7 298,-39 56-1001,42-56 885,-13 20 172,1 2-1,2 0 0,1 1 1,2 2-1,1-1 0,3 2 0,1 0 1,0 12-56,8-30 184,1 0 1,1 0-1,1 0 1,2 1-1,0-1 0,1 1 1,1-1-1,2 0 1,0 0-1,1 0 1,2 0-1,0-1 1,1 0-1,1 0 1,11 18-185,-10-25-56,0 0 1,0-1-1,1 0 1,1 0-1,0-1 1,1-1-1,0 0 1,1-1 0,11 7 55,-6-6-244,1-1 0,0-1 1,1-1-1,0 0 1,1-2-1,0 0 1,4 0 243,11 0-133,-1-2 0,1-1 1,0-2-1,0-2 0,0-1 0,0-2 1,0-1-1,-1-2 0,7-3 133,-18 2-1175,-1-1 1,0-2 0,0 0-1,-1-1 1,0-2-1,10-7 1175,-30 18-258,95-57-9759</inkml:trace>
  <inkml:trace contextRef="#ctx0" brushRef="#br0" timeOffset="29917.35">12015 7631 20887,'4'26'2485,"-1"-19"-695,0-18-802,5 115-998,0-16-171,3 54 405,8 139 447,-15-179-632,1 121 564,2-350-551,-7-1 0,-8-46-52,0-79 133,9 179-511,3-1 0,7-28 378,-9 89-20,3-23 18,2 0 0,1 1 0,9-22 2,-14 49 77,0-1 0,1 1 0,0 0 0,1 1 1,0-1-1,0 1 0,1 0 0,0 0 0,0 0 0,1 1 0,0 0 0,0 1 0,0-1 0,1 1 0,0 1 1,5-3-79,-5 4 24,0 1-1,-1 0 0,2 0 1,-1 1-1,0 0 1,0 0-1,1 1 0,-1 0 1,1 0-1,-1 1 0,1 0 1,-1 1-1,1 0 0,-1 0 1,0 1-1,1 0 0,-1 0 1,0 1-1,0 0 0,-1 1 1,1-1-1,-1 1 0,8 5-22,0 3-94,0-1 0,-1 2 0,0 0 1,0 0-1,-2 2 0,0-1 0,0 2 0,-2-1 0,0 2 0,3 6 94,25 57-741,-3 1 0,-4 2 1,4 28 740,-35-111-1,22 71 256,0 18-255,-17-67 213,-2 1 0,0-1 0,-2 1 0,0 0 1,-3 22-214,0-33 70,0-1 1,0 1 0,-1-1 0,-1 1 0,0-1 0,-1 0 0,0-1 0,0 1 0,-1-1 0,0 0 0,-1 0 0,0-1 0,-1 0 0,0 0 0,0-1 0,-1 0 0,0 0 0,-8 4-71,-13 8-561,0-2 0,-1-1 0,-1-2 0,-1-1 0,-21 5 561,-116 34 823,-2-7 1,-28-3-824,-94 23-7902,171-35-4668</inkml:trace>
  <inkml:trace contextRef="#ctx0" brushRef="#br0" timeOffset="26066.98">4046 7551 19991,'-25'24'1442,"25"-24"-1419,0 0 0,0 0 0,0-1 0,0 1 1,0 0-1,0 0 0,0 0 0,0 0 0,0 0 1,0-1-1,0 1 0,0 0 0,0 0 0,-1 0 0,1 0 1,0 0-1,0 0 0,0 0 0,0 0 0,0-1 1,0 1-1,-1 0 0,1 0 0,0 0 0,0 0 0,0 0 1,0 0-1,0 0 0,-1 0 0,1 0 0,0 0 1,0 0-1,0 0 0,0 0 0,0 0 0,-1 0 1,1 0-1,0 0 0,0 0 0,0 0 0,0 0 0,0 0 1,-1 0-1,1 0 0,0 1 0,0-1 0,0 0 1,0 0-1,0 0 0,0 0 0,0 0 0,-1 0 0,1 0 1,0 0-1,0 1 0,0-1 0,0 0 0,0 0 1,0 0-24,-3-16 1156,1 1 0,-1-16-1156,3 30-3,0 1 1,1 0 0,-1 0 0,0 0 0,0-1 0,0 1 0,0 0 0,0 0-1,0-1 1,0 1 0,0 0 0,0 0 0,0-1 0,0 1 0,0 0 0,0 0 0,0-1-1,0 1 1,0 0 0,0 0 0,0-1 0,0 1 0,0 0 0,0 0 0,0-1-1,-1 1 1,1 0 0,0 0 0,0 0 0,0-1 0,0 1 0,-1 0 0,1 0-1,0 0 1,0 0 0,0-1 0,-1 1 0,1 0 0,0 0 0,0 0 0,0 0-1,-1 0 1,1 0 0,0 0 0,0 0 0,-1 0 0,1 0 0,0 0 0,0 0 0,-1 0-1,1 0 1,0 0 0,0 0 0,-1 0 0,1 0 0,0 0 0,0 0 0,-1 0-1,1 0 1,0 0 0,0 0 2,-4 4-139,0 1 0,0-1-1,1 1 1,0 0 0,0-1-1,0 1 1,1 1 0,-1-1-1,0 4 140,-6 11-482,-95 189-893,-65 106 4714,68-133-2906,8 5 0,6 8-433,65-146-153,10-23-323,1 0 0,1 1 1,-5 25 475,14-38-998,1-14 960,0 1 1,0-1-1,0 0 0,0 0 0,0 0 0,0 0 1,0 0-1,0 0 0,0 1 0,0-1 1,0 0-1,0 0 0,0 0 0,0 0 1,0 0-1,1 0 0,-1 0 0,0 1 0,0-1 1,0 0-1,0 0 0,0 0 0,0 0 1,0 0-1,1 0 0,-1 0 0,0 0 0,0 0 1,0 0-1,0 0 0,0 0 0,0 0 1,1 0-1,-1 0 0,0 0 0,0 0 1,0 0-1,0 0 0,0 0 0,1 0 0,-1 0 1,0 0-1,0 0 38,19-16-2376,-4-3 1230,-1-1 0,0 0-1,-2-1 1,0 0 0,-2-1-1,6-16 1147,-5 12-524,31-71-2157,0-4-3231</inkml:trace>
  <inkml:trace contextRef="#ctx0" brushRef="#br0" timeOffset="27129.84">3753 7817 6192,'24'-86'6896,"3"1"1,37-76-6897,-61 154 426,0 1-97,-1 1 1,1-1-1,0 0 0,1 1 1,0-1-330,-3 5 34,-1 0 1,0 1-1,1-1 0,-1 1 1,1-1-1,-1 1 1,1-1-1,0 1 0,-1-1 1,1 1-1,0-1 1,-1 1-1,1-1 1,0 1-1,-1 0 0,1 0 1,0-1-1,0 1 1,-1 0-1,1 0 0,0 0 1,0 0-1,-1 0 1,1 0-1,0 0 1,0 0-1,0 0 0,-1 0 1,1 0-1,0 0 1,0 1-1,-1-1 1,1 0-1,0 1 0,-1-1 1,1 0-1,0 1 1,-1-1-1,1 1 0,0-1 1,-1 1-1,1-1-34,3 5 78,-1 0 0,0 0 0,1 1 0,-2-1 1,1 1-1,-1-1 0,1 1 0,-2 0 0,1 0 0,-1 0 0,1 0 0,-2 0 0,1 4-78,0-3 20,8 58-158,-3 0 0,-2 55 138,-13 137 649,3-119-681,3 78 248,20 138-216,-16-331 97,2 0 0,1 0 0,6 22-97,-8-40-31,-1-8-159,-3-9-240,-4 3 195,0 1-1,0 0 1,-1 0-1,0 1 1,0 0-1,0 0 1,-1 0-1,0 1 1,-2 0 235,-13-13-213,-196-143 3583,70 55-2664,146 106-777,1-1 0,0 1-1,0-1 1,0 0 0,0 0 0,1 1-1,-1-1 1,0 0 0,1-1-1,-1 1 1,0-2 71,2 3-40,-1 1-1,1-1 1,0 1-1,0-1 1,0 1-1,0-1 1,0 0-1,0 1 1,0-1-1,1 1 0,-1-1 1,0 1-1,0-1 1,0 1-1,0-1 1,1 1-1,-1-1 1,0 1-1,0 0 1,1-1-1,-1 1 1,0-1 40,18-10-787,10-1 313,2 1 1,0 2-1,18-4 474,99-14 1907,-35 6-2081,288-79-2310,-136 23 3745,-224 65-741,31-9-391,-2-4 0,1-2-129,-51 18 11,-1 0 1,0 0-1,0-2 1,-1-1-1,0 0 1,-1-1-1,0 0 1,-1-1-1,7-9-11,-15 13 112,0 0-1,-1-1 0,0 0 1,-1 0-1,0 0 0,0 0 1,-1-1-1,-1 1 0,0-1 1,-1 0-1,0 0 0,-1 0 1,0-4-112,0-4 221,-1 1 0,-1-1 0,-1 0 1,-1 1-1,-1-1 0,0 1 0,-5-12-221,8 55-176,2 105-239,-5 212 1366,3-132-710,2-101-61,-9 61-180,6-157 320,-1-10-66,-4-17 107,-3-38 92,9 43-461,-17-148-52,4-57 60,13 166-200,2 1 0,3 0 0,1-1 0,3 2 0,1-1 0,13-34 200,-15 62-197,1 0-1,1 0 0,0 1 1,2 0-1,0 1 0,1 0 1,1 1-1,1 0 0,0 1 0,1 1 1,10-9 197,-13 15 160,0 0 0,0 1 0,0 0 0,1 1 0,0 0 0,1 1 0,-1 1 0,1 0 0,0 0 0,0 2 0,1 0 0,-1 0 0,1 2 0,0-1 0,-1 2 0,1 0 0,5 1-160,-8 1-9,0-1-1,0 2 1,-1-1 0,1 2 0,-1-1 0,0 2 0,1-1-1,-2 2 1,1-1 0,-1 1 0,0 1 0,0 0 0,-1 0-1,0 1 1,0 0 0,0 1 0,-2 0 0,1 0 0,-1 1-1,0 0 1,-1 0 0,0 1 0,0-1 0,1 8 9,6 21-70,-1 2-1,-3-1 1,-1 1 0,-2 1-1,-2-1 1,-2 1 0,-1 23 70,-2-46 7,0-1 0,-1 0 0,-1 0 0,-1 0 0,-1 0 0,0 0 0,-1-1 0,-1 1-7,2-7-41,0 0 0,-1 0 0,0-1 1,-1 1-1,-1-2 0,1 1 0,-1-1 1,-1 0-1,0 0 0,0-1 0,-1 0 1,-4 2 40,12-8-9,-1-1 1,1 1 0,-1-1 0,0 1-1,1-1 1,-1 0 0,0 0 0,0 0 0,0 0-1,0-1 1,0 1 0,0-1 0,0 0-1,0 0 1,0 0 0,0 0 0,0 0 0,-1-1 8,4 1 10,-1 0 0,1 0 1,0 0-1,-1-1 1,1 1-1,0 0 1,-1 0-1,1 0 1,0 0-1,-1-1 1,1 1-1,0 0 1,0 0-1,-1-1 1,1 1-1,0 0 1,0 0-1,-1-1 1,1 1-1,0 0 1,0-1-1,0 1 0,0 0 1,-1-1-1,1 1 1,0-1-1,0 1 1,0 0-1,0-1 1,0 1-1,0 0 1,0-1-1,0 1 1,0 0-1,0-1 1,0 1-1,0-1 1,0 1-1,0 0 1,1-1-1,-1 1 1,0-1-12,2 0 28,-1 0-1,1 0 0,0 0 1,-1 0-1,1 0 0,0 1 1,0-1-1,0 0 0,-1 1 1,1-1-1,0 1 0,0 0 1,0 0-1,0-1-26,32-1-41,-20 2-107,1 1 0,-1 0-1,0 1 1,0 0 0,0 2-1,0-1 1,-1 2 0,0-1-1,1 2 1,-2 0 0,1 1-1,-1 0 1,0 0 0,8 7 148,-14-9 8,0 1 1,0-1-1,0 1 0,0 1 1,-1-1-1,0 1 1,-1-1-1,1 1 1,-1 1-1,-1-1 1,1 0-1,-1 1 1,-1 0-1,1 0 1,-1 0-1,-1 0 1,1 0-1,-1 0 0,-1 0 1,1 1-1,-2-1 1,1 0-1,-1 0 1,0 0-1,-2 8-8,-1-5 11,0 0 0,0 0-1,-1 0 1,-1 0 0,0-1-1,0 0 1,-1 0 0,0-1-1,0 1 1,-1-2-1,-1 1 1,1-1 0,-2 0-1,-2 1-10,-13 10-227,-2-2 0,0 0 0,-1-2-1,-24 9 228,-17 4 451,-1-2-1,-2-4 1,-1-3-1,0-3 1,-46 3-451,46-12-510,1-2-1,-1-4 1,-28-5 510,91 4-101,-4 0-163,1-1 0,0 0-1,0-1 1,0-1-1,0 0 1,0 0-1,0-1 1,-2-2 264,14 5-127,0 1 1,0-1-1,0 1 1,0-1 0,0 0-1,0 1 1,0-1-1,0 0 1,0 0 0,0 0-1,0 0 1,1 0-1,-1 0 1,0 0 0,0 0-1,1 0 1,-1 0-1,1 0 1,-1 0 126,1 0-248,0 0 1,0 0-1,0 0 0,0 0 1,0 0-1,0 0 0,1 0 1,-1 1-1,0-1 0,0 0 0,1 0 1,-1 0-1,0 0 0,1 0 1,-1 1-1,1-1 0,-1 0 1,1 0-1,0 0 248,3-3-1377,0 0 0,1 0 0,-1 1-1,1-1 1,0 1 0,3-2 1377,-7 4-165,38-22-3844</inkml:trace>
  <inkml:trace contextRef="#ctx0" brushRef="#br0" timeOffset="31627.27">4767 10536 22495,'0'0'1984,"0"0"-158,0 0-635,0 0-249,1 7-389,25 123-750,-7 2 1,-5 0-1,-4 43 197,-9 92-614,-13 41 614,10-265-205,1-18-255,-1 1 1,-2 9 459,2-29-317,2-8 130,-1-16 50,1-9 25,-36-548-2699,38 441 3193,5 0-1,6 0 0,7-5-381,-13 97-189,1 0 0,4-5 189,-7 31-59,0 1-1,1 1 0,1-1 0,0 1 1,1 0-1,1 1 0,5-7 60,-5 7-84,2 1-1,0 0 1,0 0-1,1 1 1,0 0 84,-8 9-33,0-1 1,-1 1 0,1 0 0,0-1-1,0 2 1,0-1 0,1 0-1,-1 1 1,3-1 32,-4 2-3,-1 0-1,1-1 0,-1 1 1,0 0-1,1 1 0,-1-1 1,0 0-1,1 1 0,-1-1 1,0 1-1,0 0 0,1 0 1,-1-1-1,0 2 1,0-1-1,0 0 0,0 0 1,1 1 3,-1 0 56,0 0 0,1 1 1,-1-1-1,0 0 1,0 1-1,-1-1 1,1 1-1,0 0 1,-1-1-1,0 1 0,1 0 1,-1 0-1,0 0 1,-1 1-57,2 3 113,-1 0 1,0 0 0,0 0 0,-1 0 0,0 1-1,-1 2-113,-1 13 317,-2 1 0,-1 0-1,-4 10-316,-35 98 86,22-69-194,-13 55 108,31-99-29,0 0-1,2 1 1,0-1 0,1 1-1,1-1 1,0 1-1,2-1 1,2 9 29,-1-13-239,1-1 0,1 1 0,0-1 0,1 0 0,1 0 0,0-1 0,1 0 0,8 11 239,14 14-1375,1-1 0,7 3 1375,23 26 787,-40-41-542,0 2-1,-1 0 0,-2 1 0,-1 1 1,-1 0-1,7 19-244,-19-37 93,0-1 0,-1 1 1,0 0-1,0 0 0,-1 0 0,-1 0 1,0 1-1,0-1 0,-1 0 0,-1 1 1,0-1-1,0 0 0,-1 0 0,0 0 1,-1 0-1,-1 0 0,0 0 0,0-1 1,-1 0-1,0 0 0,-1 1-93,-5 5 265,0-1 0,-2-1-1,1 0 1,-2 0-1,0-1 1,0-1 0,-1 0-1,-1-1 1,0-1 0,0-1-1,-1 0 1,0-1 0,-1 0-1,0-2 1,-14 4-265,6-3-576,-2-1 0,1-2-1,0 0 1,-1-2 0,0-1 0,1-1 0,-1-1 0,0-2-1,1-1 1,-13-3 576,-21-10-4834,2-1-6795</inkml:trace>
  <inkml:trace contextRef="#ctx0" brushRef="#br0" timeOffset="32311.14">6805 11250 19359,'78'2'1424,"-77"-2"-1350,0 0-1,0 0 1,0 0-1,-1 0 0,1 0 1,0 0-1,0 0 1,0 0-1,0 0 1,0 0-1,-1 0 0,1 0 1,0-1-1,0 1 1,0 0-1,-1-1 1,1 1-1,0 0 0,0-1 1,-1 1-1,1-1 1,0 0-74,6-5 1066,1 3-684,0-1-1,0 2 1,0-1 0,0 1 0,5-1-382,6-1 395,174-39-3125,101-13 3609,-124 25 458,-5-4-2833,-1-6 0,75-34 1496,-205 64 56,-27 10 17,0-1 0,1-1 0,-1 1 0,0-1 0,-1 0 0,1-1-1,0 0 1,-1 0 0,5-4-73,-10 7 51,0 0 1,1 0-1,-1 0 0,-1 0 0,1 0 0,0 0 1,0 0-1,0-1 0,-1 1 0,1 0 0,0-1 1,-1 1-1,1 0 0,-1-1 0,0 1 0,1 0 1,-1-1-1,0 1 0,0-1 0,0 1 0,0-1 1,0 1-1,0-1 0,0 1 0,-1-1-51,0-1 124,0 0-1,0 0 1,-1 0 0,1 0-1,-1 1 1,0-1-1,0 0 1,0 1-1,0-1 1,0 1 0,-2-1-124,-7-7 402,-1 1 0,0 0 0,-1 1 0,-6-3-402,-4-1 207,1 1-1,-1 1 1,0 2 0,-17-5-207,38 13-26,0-1-1,0 0 1,0 1 0,0-1 0,-1 1 0,1 0-1,0 0 1,0 0 0,-1 0 0,1 0 0,0 0 0,0 1-1,0-1 1,0 1 0,-1-1 0,1 1 0,0 0-1,0 0 1,0 0 0,0 0 0,-1 1 26,1 0-45,0 0 0,0 1 0,0-1 0,0 1 0,0-1 0,1 1 0,-1-1 0,1 1 0,0 0 1,0 0-1,0-1 0,0 1 0,1 0 0,-1 2 45,-1 10-194,1 0 1,1 0-1,0-1 1,1 1-1,2 15 194,10 35-381,2 0 0,3-1 1,20 43 380,-27-76 108,-1 1 1,-2 0 0,-1 0 0,-1 0 0,-2 1 0,-1 0-1,-2 21-108,-1-41 17,-1 0-1,-1 0 0,0 0 0,0-1 1,-1 1-1,-1-1 0,0 1 0,-1-1 1,0 0-1,-1-1 0,0 1 0,-1-1 1,0 0-1,-1-1 0,0 0 0,0 0 0,-1-1 1,-1 0-1,1 0 0,-8 4-16,8-7-597,1-1 0,-1 0 0,-1 0 0,1-1 0,-5 1 597,-4 1-3393,0-2-1,0 0 0,0-1 1,-7 0 3393,-26 2-4624</inkml:trace>
  <inkml:trace contextRef="#ctx0" brushRef="#br0" timeOffset="94338.56">9971 10547 17391,'0'0'1434,"0"0"-72,0 0-302,0 0-184,0 0-430,0 0-160,0 0-220,-5-6 26,-3-1-17,-2-4 230,0 2 0,0 0 0,-1 0-1,-10-6-304,17 13 102,0-1-1,0 1 0,0 0 0,-1 1 0,1-1 0,0 1 0,-1 0 0,1 0 0,-1 0 0,1 0 1,-1 1-1,1 0 0,-1 0 0,0 0 0,1 1 0,-1-1 0,1 1 0,-3 1-101,-3 1 88,0 1 0,1 1 0,-1 0 0,1 0 0,0 1 0,0 0 0,0 0 0,1 1 0,0 1 0,0-1 0,1 1-1,-4 6-87,-13 18-249,1 0-1,-14 30 250,31-50-42,-49 85-365,4 3 0,5 1 0,5 2 0,4 3 0,-15 74 407,40-128 66,2 0 0,-2 37-66,11-68 121,0 0-1,1 0 1,1 0 0,2 0 0,0 0 0,1-1 0,0 1 0,4 5-121,-6-19 11,1 1 1,0-1 0,0 0 0,1 1 0,0-1 0,0-1-1,1 1 1,0-1 0,0 0 0,0 0 0,1 0 0,0 0 0,0-1-1,0 0 1,1-1 0,-1 1 0,1-1 0,0-1 0,1 1-1,-1-1 1,1 0 0,-1-1 0,1 0 0,0 0 0,0-1 0,0 1-12,16-1-482,0 0 1,1-1 0,-1-2 0,0 0 0,0-2 0,0 0 0,8-4 481,42-10 1059,-1-4 0,-1-3 0,-1-3 0,41-24-1059,-64 25 18,-1-2 1,-1-1 0,-1-3-1,-2-2 1,-1-2 0,20-24-19,-61 60-20,15-15-785,-1-1 1,-1 0-1,2-5 805,-16 22-54,1 0-1,-1 0 1,0 0 0,0-1-1,0 1 1,1 0 0,-1 0-1,0 0 1,0 0-1,0 0 1,0-1 0,0 1-1,0 0 1,1 0-1,-1 0 1,0 0 0,0-1-1,0 1 1,0 0 0,0 0-1,0 0 1,0-1-1,0 1 1,0 0 0,0 0-1,0-1 1,0 1-1,0 0 1,0 0 0,0 0-1,0-1 1,0 1-1,0 0 1,0 0 0,0 0-1,0-1 1,0 1 0,-1 0-1,1 0 1,0 0-1,0 0 1,0-1 0,0 1-1,0 0 1,-1 0-1,1 0 1,0 0 54,-11 0-4044,-3 4-7851</inkml:trace>
  <inkml:trace contextRef="#ctx0" brushRef="#br1" timeOffset="109788.55">5472 6632 15688,'-2'2'87,"0"0"1,0 0 0,-1-1 0,1 1-1,-1-1 1,0 0 0,1 0 0,-1 0-1,0 0 1,0 0 0,1 0 0,-1-1-1,-1 1-87,-1-2 45,1 1-1,-1 0 1,0-1-1,0 0 0,0 0 1,1 0-1,-1-1 0,0 0-44,-65-26 1161,45 16-169,-1 2 0,0 1 1,-2 1-993,-61-11-10,-2 4 0,0 4 1,0 4-1,0 4 1,-1 4-1,-19 6 10,-13 6 130,0 5 1,1 5-1,2 6 1,-34 16-131,61-12 1303,1 3 0,-20 15-1303,17-2-835,2 5 0,2 4 0,3 3 0,3 5-1,-74 72 836,64-45 4113,-30 40-4113,88-88 43,2 2 1,2 1-1,2 2 1,-9 21-44,-52 116-2039,8 4-1,-13 66 2040,18 6-633,53-148 2341,5 0 0,-2 63-1708,20-126-132,1 1 1,4-1 0,1 0-1,8 45 132,-4-64 274,2 1 0,0-1 1,2 0-1,2-1 0,1-1 0,1 0 0,17 27-274,-2-15 453,0-2 0,3 0 0,1-2 0,3-2 0,3 1-453,32 26-1153,3-4 0,25 13 1153,-50-42-28,1-2 1,1-1-1,2-4 0,0-1 1,1-3-1,2-2 0,0-3 0,28 3 28,87 10-391,0-8-1,38-6 392,153 4 131,0-16 0,24-18-131,-245 4-1513,-22-3 2519,-1-5 0,-1-5 1,84-31-1007,-121 27-203,-1-4 1,2-5 202,149-82 1591,-165 84-1484,-1-3-1,-3-3 1,-1-2 0,-2-3-107,-23 16-229,-1-3-1,-2 0 1,-1-2 0,-1-1 0,-3-1 0,20-37 229,-20 23-151,-3-1-1,-2 0 1,-2-2-1,-3-1 1,-2 0-1,-3 0 1,-2-2-1,1-41 152,-4-21 497,-6 0-1,-5-1 1,-15-81-497,3 76 948,-6 2 0,-6 0 0,-35-96-948,33 132-305,-5 2-1,-4 1 0,-3 2 0,-3 3 0,-32-41 306,46 77 24,-2 2 0,-2 1 0,-2 2 0,-1 1 0,-2 2 0,-1 2 0,-2 1 0,-1 3 0,-2 1 0,0 2 0,-26-8-24,5 6-130,0 4 0,-1 3 0,-1 3 0,-52-7 130,28 12-1304,-1 4-1,-1 4 1,-33 4 1304,-112 11-5620,-3 3-5519</inkml:trace>
  <inkml:trace contextRef="#ctx0" brushRef="#br1" timeOffset="118277.98">542 5753 17391,'-9'10'1048,"5"-11"217,6-19 819,0 9-1807,1-11 276,-1-1 1,-1 1 0,0 0-1,-2 0 1,-1 0 0,-3-19-554,3 32 36,1 1 1,-1 0 0,-1 1-1,1-1 1,-1 0 0,-1 1 0,1-1-1,-1 1 1,-1 0 0,1 0-1,-1 1 1,0-1 0,-1 1-1,0 0 1,0 1 0,0-1-1,0 1 1,-1 0 0,0 1 0,-1-1-37,5 3-17,-1 1 1,1 0-1,0 0 1,0 0 0,0 0-1,-1 1 1,1-1 0,0 1-1,0 0 1,-1-1 0,1 2-1,0-1 1,-1 0 0,1 1-1,0-1 1,-1 1 0,1 0-1,0 0 1,0 1 0,0-1-1,0 0 1,0 1 0,0 0-1,0 0 1,0 1 16,-7 5-186,0 0 1,1 1 0,1 0-1,0 1 1,0 0-1,-2 5 186,-30 43-189,4 2-1,2 2 1,2 1-1,4 2 1,2 1-1,3 0 1,3 2 0,3 1-1,4 0 1,-6 69 189,17-108 333,1 1 1,2-1-1,1 1 1,1 0 0,1-1-1,2 0 1,4 8-334,-6-23 162,1-1 0,1 1 0,0-1 0,1 0 0,1-1 0,0 0 0,1 0 0,0-1 0,1 0 0,0 0 0,1-1 0,0 0 0,1-1 0,0-1 0,4 3-162,-2-3-163,1-1 1,0-1-1,0 0 1,1-1-1,0-1 1,0 0-1,0-1 1,1-1-1,-1 0 1,1-1-1,0-1 1,-1-1-1,1 0 1,0-1-1,-1-1 1,16-4 162,7-3-1362,1-2 1,-2-2 0,1-2 0,-2-1-1,0-2 1,13-9 1361,7-4-10998</inkml:trace>
  <inkml:trace contextRef="#ctx0" brushRef="#br1" timeOffset="118959.88">1517 5397 19271,'13'-213'6080,"-92"858"-5746,52-467-309,-70 494 1745,91-626-1976,2 0-1,1 0 1,4 34 206,-1-78-83,1 0 1,-1 1-1,0-1 1,1 1 0,-1-1-1,1 0 1,0 1 0,0-1-1,0 0 1,1 2 82,-2-4-53,0 1-1,1-1 1,-1 1 0,1-1-1,-1 0 1,0 1 0,1-1-1,-1 1 1,1-1 0,-1 0-1,1 1 1,-1-1 0,1 0 0,0 0-1,-1 0 1,1 1 0,-1-1-1,1 0 1,-1 0 0,1 0-1,0 0 1,-1 0 0,1 0-1,-1 0 1,1 0 0,0 0 53,2-1-195,1-1 0,-1 0 0,1 1 0,-1-1 0,0 0 0,0-1 0,0 1 0,0 0 0,0-1 0,-1 0 0,2-1 195,40-45-1105,-2-1 0,-3-2-1,-2-2 1,6-14 1105,122-236-1309,-101 179-10,39-62-368,27-50 1310,-55 75 3128,-72 155-2296,0 0 0,-1 0 0,0 0 0,-1-1 0,1-2-455,-1 9 56,-1 0 1,0 1 0,0-1-1,0 0 1,0 1 0,0-1-1,0 0 1,0 0-1,0 1 1,0-1 0,0 0-1,0 1 1,0-1 0,-1 0-1,1 1 1,0-1 0,0 0-1,-1 1 1,1-1 0,0 0-1,-1 1 1,1-1-1,-1 1 1,1-1 0,-1 1-1,1-1 1,-1 1 0,1-1-1,-1 1 1,1-1 0,-1 1-1,0 0 1,1-1 0,-1 1-1,0 0 1,1 0-1,-1-1 1,0 1 0,1 0-1,-1 0 1,0 0 0,0 0-1,1 0 1,-1 0 0,0 0-1,1 0 1,-1 0 0,0 0-1,0 0 1,1 1-1,-1-1 1,0 0 0,1 0-1,-1 1 1,0-1 0,1 1-1,-1-1-56,-9 5 270,-1 0 0,1 0-1,1 1 1,-1 1 0,1 0-1,-7 6-269,-12 9 88,-122 83-1239,-42 32 17,147-101 1659,1 2 1,2 2 0,-2 5-526,30-29 27,1 0 1,0 1-1,1 1 1,1 0-1,0 0 1,2 1-1,-3 8-27,7-13-16,1-1-1,0 1 1,1-1-1,1 1 1,0 0 0,0 0-1,2 0 1,0 0-1,0 0 1,2 0 0,1 7 16,1 0 206,2-1 1,1 0 0,0 0 0,1-1 0,2 0-1,0 0 1,0-1 0,2-1 0,0 0-1,1 0 1,1-1 0,2 1-207,38 37 497,3-3-1,43 30-496,-92-74-172,174 130 1172,161 92-1000,-225-159-411,105 66-1020,-158-92 708,-2 2 0,14 17 723,-31-20-1808,-3 2 0,-1 3 1808,82 93-13663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6:32.418"/>
    </inkml:context>
    <inkml:brush xml:id="br0">
      <inkml:brushProperty name="width" value="0.05" units="cm"/>
      <inkml:brushProperty name="height" value="0.05" units="cm"/>
    </inkml:brush>
  </inkml:definitions>
  <inkml:trace contextRef="#ctx0" brushRef="#br0">329 394 19895,'-7'12'1528,"5"-12"1258,6 23-1186,21 686-908,-21-416-859,14 446 1096,-18-682-856,-3 0-1,-1 0 0,-12 49-72,15-105-211,1-1-747,-8-17-8632,2-12 1951,0-4 3213</inkml:trace>
  <inkml:trace contextRef="#ctx0" brushRef="#br0" timeOffset="571.41">19 438 19631,'-5'-18'402,"1"-1"0,0 0 0,2 1-1,0-1 1,1 0 0,0 0 0,2 0-1,1-7-401,0 14 258,1 1 0,-1-1 0,2 1 0,0-1 0,0 1 0,1 0 0,1 0 0,-1 1 0,2 0 0,-1 0 0,2 0 0,-1 1 0,7-6-258,-3 4-155,-1 1 0,2 1 0,-1 0 0,1 0 0,1 1 0,0 1 0,0 0 0,0 0 0,1 2 0,-1 0 0,2 0 0,-1 1 0,0 1 0,1 0-1,-1 1 1,1 1 0,0 0 0,0 1 0,-1 1 0,1 0 0,0 1 0,-1 0 0,1 1 0,-1 1 0,0 0 0,0 1 0,0 1 0,-1 0 0,0 1 0,0 0 0,0 1 155,3 3-15,0 0 0,-1 1 0,0 1 0,-1 0 0,-1 1 0,0 1 0,-1 0 0,0 0 1,-2 1-1,1 1 15,-1 3 90,0 0 1,-1 1 0,-1 0-1,-1 0 1,-1 1-1,0 0 1,-2 0 0,1 15-91,-2 14 360,-1 0 1,-3-1 0,-2 1 0,-2 0 0,-3-1-1,-2 0 1,-1 0 0,-3-1 0,-2-1-1,-6 7-360,-4 5 201,-2 0 0,-4-2 0,-2-1 0,-2-2 0,-2-1 0,-3-3 0,-31 30-201,57-64-104,11-13 77,1 1-1,-1-1 1,-1 0-1,1 0 1,-1 0-1,1-1 0,-1 1 1,0-1-1,-5 2 28,11-5 6,0-1 1,0 1-1,-1-1 0,1 1 1,0-1-1,0 0 0,-1 0 1,1 1-1,0-1 0,-1 0 1,1 0-1,0 0 0,-1 0 0,1 0 1,-1 0-1,0 0 0,1 0 1,-1 0-1,0 0 0,0 0 1,1 0-1,-1 0 0,0 0 0,0 0 1,0 0-1,0 0 0,0 0 1,0 0-1,-1 0 0,1 0 1,0 0-1,-1 0 0,1 0 0,0 0 1,-1 0-1,1 0 0,-1 1 1,1-1-1,-1 0 0,0 0 1,1 0-1,-1 0 0,0 1 1,1-1-1,-1 0 0,0 1 0,0-1 1,0 1-1,0-1 0,0 1 1,0-1-1,0 1 0,0-1 1,0 1-1,0 0 0,0 0 0,0 0 1,0-1-1,0 1 0,0 0 1,0 0-1,0 0 0,0 0 1,0 1-1,0-1 0,-1 0-6,4 0-6,0-1 0,0 1 0,0-1 0,0 1-1,0 0 1,0 0 0,0 0 0,0 0 0,0 0 0,0 0-1,0 0 1,-1 1 0,1-1 0,0 1 0,0-1 0,0 1-1,0 0 1,-1 0 0,1-1 0,0 2 0,0-1 0,1 1 6,5 5-158,0-1 0,0 2 0,-1-1 0,1 2 158,8 8-449,122 110-2912,74 53 5242,7-6 637,-71-59-4748,-35-27-3399,-54-42-7045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6:34.597"/>
    </inkml:context>
    <inkml:brush xml:id="br0">
      <inkml:brushProperty name="width" value="0.05" units="cm"/>
      <inkml:brushProperty name="height" value="0.05" units="cm"/>
    </inkml:brush>
  </inkml:definitions>
  <inkml:trace contextRef="#ctx0" brushRef="#br0">323 33 18551,'-4'11'424,"0"-1"0,-1 1 0,0-1 0,-4 5-424,9-15 38,0 0 1,-1 1-1,1-1 0,0 0 0,0 0 0,-1 0 0,1 0 0,0 1 0,-1-1 0,1 0 1,0 0-1,0 0 0,-1 0 0,1 0 0,0 0 0,-1 0 0,1 0 0,0 0 0,-1 0 1,1 0-1,0 0 0,-1 0 0,1 0 0,0 0 0,-1 0 0,1 0 0,0 0 0,-1 0 1,1 0-1,0-1 0,-1 1 0,1 0 0,0 0 0,0 0 0,-1 0 0,1-1 0,0 1 0,0 0 1,-1 0-1,1-1 0,0 1 0,0 0 0,0-1 0,0 1 0,-1 0 0,1 0 0,0-1 1,0 1-1,0 0 0,0-1 0,0 1 0,0-1-38,-8-18 718,8 17-490,-4-8 259,3 5-229,-1-1 0,-1 0 0,1 1-1,-1-1 1,0 1 0,-3-4-258,6 8 20,-1 0-1,0 0 1,0 0-1,0 0 1,0 0-1,0 0 1,0 1-1,0-1 1,-1 0-1,1 1 1,0-1-1,0 1 0,0-1 1,-1 1-1,1 0 1,0-1-1,-1 1 1,1 0-1,0 0 1,0 0-1,-1 0 1,1 0-1,0 0 1,-1 0-1,1 1 1,0-1-1,-1 0 1,1 1-1,0-1 1,0 1-1,0-1 1,-2 2-20,-4 2 60,1 1 0,-1 1 1,1-1-1,0 1 0,0 0 1,0 0-1,1 1 0,0 0 1,0 0-1,1 0 1,-1 4-61,-12 19 3,3 1 1,0 0 0,2 1-1,2 0 1,-5 25-4,-3 29-194,-3 62 194,9-37-95,4 0 0,6 1 0,5-1 0,5 17 95,0-56-238,3 0 1,2 0 0,4-1-1,20 51 238,-26-93-468,1 0-1,1-1 0,2 0 1,0-1-1,2 0 0,1-2 1,1 0-1,1-1 0,1-1 1,1-1-1,1 0 0,9 3 469,14 7-3173,-1-3-7701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6:35.172"/>
    </inkml:context>
    <inkml:brush xml:id="br0">
      <inkml:brushProperty name="width" value="0.05" units="cm"/>
      <inkml:brushProperty name="height" value="0.05" units="cm"/>
    </inkml:brush>
  </inkml:definitions>
  <inkml:trace contextRef="#ctx0" brushRef="#br0">656 0 20527,'-22'71'1368,"22"-71"-1318,0 1 1,0-1-1,0 0 0,0 1 0,-1-1 0,1 0 0,0 1 0,0-1 0,-1 0 0,1 1 0,0-1 1,0 0-1,-1 0 0,1 1 0,0-1 0,-1 0 0,1 0 0,-1 0 0,1 1 0,0-1 0,-1 0 0,1 0 1,0 0-1,-1 0 0,1 0 0,-1 0 0,1 0 0,0 0 0,-1 0 0,1 0 0,-1 0 0,1 0 1,0 0-1,-1 0 0,1 0 0,-1 0 0,1 0 0,0-1 0,-1 1 0,1 0 0,-1 0-50,0-1 258,-1 3-113,0 0-1,0 0 0,0 0 1,0 0-1,0 1 0,0-1 1,1 0-1,-1 1 0,1-1 1,0 1-1,-1 0 0,1-1 1,0 1-1,0 2-144,-3 4 309,-300 808 1577,267-709-2349,-164 521-288,181-556 418,3 9 333,12-55-80,2 0-1,1 0 1,1 0 0,2 17 80,-1-40-29,0-1 1,0 0-1,1 1 0,0-1 0,-1 0 0,1 0 1,1 0-1,-1 0 0,1 2 29,-1-4-26,-1 0 0,1 0 0,-1 0 1,1 0-1,0-1 0,0 1 0,-1 0 0,1 0 0,0-1 1,0 1-1,0-1 0,0 1 0,0-1 0,-1 1 0,1-1 1,0 1-1,0-1 0,0 0 0,0 0 0,1 1 26,1-2-104,1 1 0,-1 0 0,1-1 0,-1 0-1,0 0 1,1 0 0,-1 0 0,0-1 0,0 1-1,0-1 1,0 0 0,0 0 0,0 0 0,0 0 0,1-2 104,43-38-3942,-1-4-9805</inkml:trace>
  <inkml:trace contextRef="#ctx0" brushRef="#br0" timeOffset="329.14">682 105 19447,'-6'20'0,"1"15"2016,16-4 0,13 4-624,-4 31 0,6 22-1256,-4 11 0,-2 13 216,-5 6 8,-4 7-464,7 22 8,3 16-696,3-27 0,0-13-1424,-8-44 8,3-2-12543</inkml:trace>
  <inkml:trace contextRef="#ctx0" brushRef="#br0" timeOffset="647.38">256 1221 20167,'44'20'0,"28"13"1640,-57-33 8,-28-20-888,28-4 8,7-7-3256,29-4 8,23-5 4592,18-1 8,21-1-4168,32-11 0,-1 2-12079</inkml:trace>
  <inkml:trace contextRef="#ctx0" brushRef="#br0" timeOffset="648.38">1550 784 728,'35'-4'0,"2"3"-72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6:36.153"/>
    </inkml:context>
    <inkml:brush xml:id="br0">
      <inkml:brushProperty name="width" value="0.05" units="cm"/>
      <inkml:brushProperty name="height" value="0.05" units="cm"/>
    </inkml:brush>
    <inkml:brush xml:id="br1">
      <inkml:brushProperty name="width" value="0.05" units="cm"/>
      <inkml:brushProperty name="height" value="0.05" units="cm"/>
      <inkml:brushProperty name="color" value="#E71224"/>
    </inkml:brush>
  </inkml:definitions>
  <inkml:trace contextRef="#ctx0" brushRef="#br0">1894 1533 20255,'0'-3'1834,"13"-91"3733,-13 94-5543,1 0-1,-1-1 0,0 1 1,0 0-1,0 0 0,0-1 1,0 1-1,0 0 0,1 0 1,-1 0-1,0-1 0,0 1 0,0 0 1,0 0-1,1 0 0,-1-1 1,0 1-1,0 0 0,0 0 1,1 0-1,-1 0 0,0 0 1,0 0-1,1 0 0,-1 0 0,0-1 1,0 1-1,1 0 0,-1 0 1,0 0-1,1 0 0,-1 0 1,0 0-1,0 0 0,1 1 1,-1-1-1,0 0 0,0 0 0,1 0 1,-1 0-1,0 0 0,0 0 1,0 0-1,1 0 0,-1 1 1,0-1-24,9 6 175,-6 0-115,0 1 0,0 0 0,-1 0 0,1 0 0,-1 1-1,-1-1 1,0 0 0,0 1 0,0 4-60,2 10 36,12 93 205,-2 59-241,-6 123 250,-6-228-237,-4 274-1633,-15 6 1620,18-336-5393,3-29-939,1-8-4266</inkml:trace>
  <inkml:trace contextRef="#ctx0" brushRef="#br0" timeOffset="365.21">1814 1827 18647,'0'-36'200,"-1"-1"1090,2 0 0,2 1 0,2-6-1290,-3 29 315,1-1 0,1 1-1,0 0 1,1 0 0,1 0 0,0 1-1,0 0 1,1 0 0,0 0 0,4-2-315,1-2-194,1 1 1,1 0-1,0 1 1,1 0-1,0 1 1,1 1-1,1 1 1,0 0-1,1 1 1,-1 1-1,2 0 1,-1 2-1,1 0 1,1 1-1,-1 1 1,6 0 193,-17 3-63,-1 2 1,1-1 0,-1 1 0,1 0 0,-1 1 0,1 0 0,0 0 0,-1 0-1,0 1 1,1 0 0,-1 1 0,0 0 0,1 0 62,-4 0 68,0-1-1,1 1 1,-1 0 0,0 0-1,0 0 1,-1 1 0,1 0 0,-1-1-1,0 1 1,0 0 0,0 1-1,0-1 1,-1 0 0,1 1 0,-1 0-1,-1-1 1,1 1 0,0 0 0,-1 0-1,0 1-67,1 8 162,-1 1 1,0 0-1,-1-1 0,0 1 0,-1 0 0,-1-1 1,0 1-1,-1-1 0,-4 10-162,-10 29 1588,-23 49-1588,11-32 276,26-62-279,-8 20-270,1 2 0,-4 21 273,13-43-93,-1 1 1,1 0-1,0 0 0,1 0 1,0-1-1,0 1 1,1 0-1,0 0 0,1 0 1,0-1-1,2 6 93,1-1-175,2 0-1,-1-1 0,1 1 0,1-1 1,0-1-1,1 0 0,0 0 0,1-1 1,0 0-1,4 3 176,26 20 1232,2-3-1,11 6-1231,16 12 630,-43-29-529,0 2 0,-2 0 0,0 2 1,-2 1-1,-1 0 0,15 22-101,-29-34-75,0-1 0,-1 1 0,0 0 0,0 0 0,-2 1 0,0-1 0,0 1 0,0 4 75,-3-8-136,0 0 1,0 0-1,-1 1 0,0-1 0,0 0 0,-1 0 1,-1 0-1,0 0 0,0 0 0,0 0 0,-1 0 1,-3 5 135,0-2-134,-2 1 1,1-1 0,-1-1-1,-1 1 1,0-1 0,-1-1-1,0 0 1,-1 0 0,0-1-1,0 0 1,-12 6 133,-14 7 608,0-1 1,-2-2-1,-16 5-608,-8 1 545,-1-2 0,0-4-1,-4-1-544,25-10-851,0-1 1,0-2-1,-9-1 851,-21-3-4438,1-1-8813</inkml:trace>
  <inkml:trace contextRef="#ctx0" brushRef="#br0" timeOffset="1204.82">4297 1506 20439,'-49'50'1536,"49"-50"-1494,0 1 1,-1-1-1,1 1 0,0-1 0,-1 0 0,1 1 0,0-1 0,-1 1 1,1-1-1,-1 0 0,1 0 0,-1 1 0,1-1 0,-1 0 0,1 0 0,-1 1 1,1-1-1,-1 0 0,1 0 0,-1 0 0,1 0 0,-1 0 0,1 0 0,-1 0 1,1 0-1,-1 0 0,1 0 0,-1 0 0,1 0 0,-1 0 0,1 0 1,-1 0-1,1-1 0,-1 1 0,1 0 0,-1 0 0,1-1 0,-1 1 0,1 0 1,-1 0-1,1-1 0,0 1 0,-1-1-42,-6-3 524,2 5-460,0 0 0,0 0 0,0 0 0,1 1 0,-1 0 0,0 0 0,1 0 0,0 1 0,-1-1 0,1 1 0,-3 3-64,-9 7-12,0 0 0,0 1 0,2 1-1,-1 1 1,2 0 0,1 1 0,-1 1 12,-11 19 194,2 2 1,-14 32-195,24-44 123,1 0 0,1 0 0,1 1 0,1 1 0,2-1 0,1 1 0,2 0 0,0 0 0,2 8-123,1-18 133,2 1-1,0 0 0,1-1 1,1 1-1,1-1 0,1 0 1,0-1-1,2 1 0,0-1 1,1 0-1,0-1 0,2 0 1,0-1-1,3 3-132,8 7-7,1-1 0,1-1 0,0-1 0,2-1 1,1-1-1,1-2 0,0-1 0,1-1 0,1-1 0,8 1 7,-13-6-202,1-1 0,0-2 0,1 0-1,-1-2 1,1-1 0,1-1 0,-1-1 0,0-2 0,1 0 0,-1-2 0,1-1 0,24-6 202,-23 2 6,-1-2 0,0 0 0,-1-2 0,0-2 0,5-3-6,9-7-4818,26-19 4818,3-5-14253</inkml:trace>
  <inkml:trace contextRef="#ctx0" brushRef="#br0" timeOffset="2607.85">9095 861 20167,'7'5'341,"1"1"-1,0-1 1,-1 1-1,0 0 1,0 1-1,-1-1 1,0 2-1,0-1 1,-1 0-1,0 1 0,0 0 1,2 4-341,8 19 443,-2 1 0,7 24-443,-11-31 438,14 47-164,-3 1 0,-4 0 1,-3 1-1,-3 0 1,-3 1-1,-3 73-274,-6-88 273,-2-1-1,-2 0 0,-4-1 1,-1 0-1,-4 0 1,-1-1-1,-4-1 1,-1-1-1,-7 7-272,-23 34-253,-4-2-1,-4-3 1,-4-2 0,-4-3-1,-4-3 1,-69 62 253,-79 58-865,92-87-2687,-50 48-12834</inkml:trace>
  <inkml:trace contextRef="#ctx0" brushRef="#br0" timeOffset="1654.62">6531 1484 21423,'7'-15'1408,"0"-1"0,-1 0 0,-1 0 0,3-14-1408,-8 27 174,1 0 0,-1 0-1,1 0 1,0 0 0,0 0-1,0 0 1,1 0 0,-1 1-1,1-1 1,-1 0 0,1 1-1,1-2-173,-3 4 17,1 0 0,-1 0 0,0-1 0,1 1 0,-1 0 0,1 0 0,-1 0 0,0-1 0,1 1 0,-1 0 0,1 0 0,-1 0-1,1 0 1,-1 0 0,0 0 0,1 0 0,-1 0 0,1 0 0,-1 0 0,1 0 0,-1 0 0,1 1 0,-1-1 0,0 0 0,1 0-1,-1 0 1,1 0 0,-1 1-17,2 0 11,0 1 0,-1-1 0,1 1 0,0-1 0,-1 1 0,0 0 0,1 0 0,-1 0 0,1 1-11,6 14 55,0 0 0,-1 0-1,0 0 1,-2 1-1,0 0 1,-1 0-1,-1 1 1,0 4-55,2 38-386,-2 53 386,-4 24-295,6 260 218,0-339-1521,7 25 1598,4 9-3904,-11-68 2050,9 55-13029</inkml:trace>
  <inkml:trace contextRef="#ctx0" brushRef="#br0" timeOffset="2026.51">6476 1438 20527,'3'8'142,"11"20"1518,-7-24-622,0-13-219,-5 3-741,0 0 0,0 1 1,1 0-1,0 0 0,0-1 1,0 2-1,1-1 0,0 0 0,0 1 1,0 0-1,0-1 0,0 2 0,1-1 1,0 0-1,0 1 0,0 0 0,0 0 1,0 1-1,1-1 0,2 0-78,3 0-157,1 1 0,0 0 0,-1 1-1,1 0 1,0 0 0,0 2 0,-1-1-1,1 1 1,0 1 0,0 0 0,-1 1-1,0 0 1,7 3 157,6 3 174,0 1-1,0 2 1,-1 0 0,-1 1-1,19 15-173,3 7 305,-1 2 1,-3 1-1,0 2 0,-3 2 0,-2 2 0,15 25-305,27 48-195,-5 4 1,-3 8 194,-46-85-98,-2 1 1,-2 1-1,-2 1 1,-2 0 0,1 14 97,-11-41 31,-2-1 0,0 1 1,-2-1-1,0 1 0,-1 0 1,-1-1-1,-1 1 0,0 0 1,-2-1-1,0 0 0,-1 0 1,-1 0-1,-1 0 1,-6 10-32,6-15-69,-1 0 0,0-1 0,-1 0 1,0 0-1,-2-1 0,1 0 1,-1-1-1,-1-1 0,0 1 1,0-2-1,-8 5 69,1-3-54,0-1 1,0-1-1,-1-1 0,0-1 0,0 0 1,0-2-1,-1 0 0,-14 0 54,-41 6 390,0-4 0,-72-3-390,99-6-982,1-2-1,0-2 0,1-2 0,-1-2 0,-10-5 983,8-2-5408,-24-13 5408,71 28-167,-118-49-9267</inkml:trace>
  <inkml:trace contextRef="#ctx0" brushRef="#br1" timeOffset="24847.22">6 3364 17391,'2'27'805,"-2"-19"819,-2-26-573,-3-68-1427,21 139-1321,7 79 2200,-2 53-503,7 51 426,-12-137-376,35 252 2407,-37-221-156,-4 96-2301,-12-161-167,1-31 272,0-1 1,3 1-1,0-1 1,7 29-106,-9-61 66,1 0-1,-1 0 1,0 0 0,1 0 0,-1 0-1,1 0 1,-1 0 0,1 0 0,0 0-1,-1 0 1,1 0 0,0-1 0,0 1-1,-1 0 1,1 0 0,0-1 0,0 1-1,0-1 1,0 1 0,0 0 0,0-1-1,0 1-65,2-1 80,0 1 0,0 0-1,0-1 1,0 1 0,0-1-1,0 0 1,0 0 0,3 0-80,8-2 120,0-1 1,0 0 0,9-4-121,-17 5 85,140-43 140,-28 7-4969,65-10 4744,-79 27 1463,2 5-1,0 5 1,33 3-1463,108-4-3426,-49 2 3179,1 11 3283,2 0-6597,138-20 3561,-229 12 2551,13 3-1857,30 7-694,64 0-3364,97-7 5978,22-1-2607,-108-8-2498,85-3 6151,28 2-6342,-227 3 1247,-41 2 2845,1 3-1,-1 4 1,66 6-1410,-34 0-880,-104-4 869,-1 0 1,1 0-1,-1 0 0,1-1 0,-1 1 0,1 0 1,-1 0-1,1 0 0,-1 0 0,1 0 0,-1-1 1,0 1-1,1 0 0,-1 0 0,1-1 0,-1 1 1,0 0-1,1 0 0,-1-1 0,0 1 0,1-1 1,-1 1-1,0 0 0,1-1 0,-1 1 0,0-1 1,0 1-1,0 0 0,1-1 0,-1 1 1,0-1-1,0 1 0,0-1 0,0 1 0,0-1 1,0 1-1,0-1 0,0 1 0,0-1 0,0 1 1,0-1-1,0 1 0,0 0 0,0-1 0,-1 1 1,1-1-1,0 1 0,0-1 0,0 1 11,-13-29-71,10 22-89,-9-21 45,2 0 0,1-1 0,-5-29 115,-11-92 483,12 65-174,-62-415-1245,48 291 1396,14 86-981,-26-100 521,35 209-129,-1 1 0,0 0 0,-6-9 129,7 14 114,0 0-1,0 0 1,1-1 0,0 1-1,1-1 1,-1 0-1,2 0 1,-1 0 0,1-1-114,0 13-7,0 0 1,0-1-1,0 1 1,-1-1-1,1 1 1,-1-1-1,1 0 1,-1 0-1,0 1 1,-2 0 6,-4 6 147,-195 231 1879,150-180-2012,15-10 0,31-45-38,16-26-260,10-20-618,2 1 1,2 0 0,6-5 901,84-108-370,-99 135 912,1 1 0,0 0 0,1 2 0,13-11-542,-27 25 50,-1-1 0,1 1 0,0 0 0,0 0 0,0 0 0,0 0 0,0 0 0,0 1 0,0-1 0,0 1 1,1-1-1,-1 1 0,0 0 0,0 0 0,0 0 0,1 0 0,-1 0 0,0 0 0,1 1-50,1 0 61,0 0 0,0 0 0,-1 1 0,1 0 0,-1 0 0,1 0 0,-1 0-1,0 0 1,0 1 0,2 1-61,6 7 10,-1 0-1,-1 0 0,0 1 1,0 0-1,2 6-9,-2-3-559,-1 1 0,-1 1 1,0-1-1,-1 1 0,0 0 0,0 7 559,1 12-4485,-2 0 1,1 22 4484,0 26-9620</inkml:trace>
  <inkml:trace contextRef="#ctx0" brushRef="#br1" timeOffset="26006.65">2330 2982 19359,'-1'12'2897,"7"-23"-953,8-23-968,-13 32-1249,0-1-73,-1 7 404,14 264 306,-13-255-374,16 237-483,23 232 1348,-19-291 415,-4 142-1270,-9-261 320,-8-59-238,-1 16 25,1 0 0,2 0 1,1-1-1,2 1 0,1 4-107,1 6 171,-6-30-3843,0 1-3968,-1-10-2838</inkml:trace>
  <inkml:trace contextRef="#ctx0" brushRef="#br1" timeOffset="28063.59">4177 724 19095,'-7'16'430,"7"-15"-406,0-1 0,0 0 0,0 0 0,0 0 1,0 0-1,-1 0 0,1 1 0,0-1 0,0 0 0,0 0 0,0 0 0,0 0 1,0 0-1,0 0 0,0 0 0,-1 1 0,1-1 0,0 0 0,0 0 0,0 0 0,0 0 1,0 0-1,-1 0 0,1 0 0,0 0 0,0 0 0,0 0 0,0 0 0,-1 0 1,1 0-1,0 0 0,0 0 0,0 0 0,0 0 0,0 0 0,-1 0 0,1 0 0,0 0 1,0 0-1,0 0 0,0 0 0,-1-1-24,-7-23 2122,6 17-1919,-4-14-26,2 0-1,0-1 0,1 0 0,2 0 1,0 0-177,14 66 237,13 116 961,5 146-1198,-19-167 389,7 19 192,-8-87-332,-3 1 1,-3 58-250,-8-83 58,2-31-20,0 0-1,0 0 0,2 0 1,1 11-38,-26-95 615,12 17-930,2-1 0,3-1 0,0-11 315,0-159-99,6 127-674,-4 1 0,-15-78 773,-20-6-282,-5-22 799,39 164-296,2 0 0,1 0 0,2 0 0,3-18-221,-1 46 47,-1-2-45,1 1 0,0-1 0,1 1 0,3-9-2,-5 17 16,1-1 1,0 1-1,0 0 0,0 0 1,0 0-1,0 0 0,0 0 1,1 0-1,-1 0 0,1 0 0,-1 0 1,1 0-1,0 1 0,-1-1 1,1 1-1,0-1 0,0 1 0,0 0 1,0 0-1,1 0 0,-1 0 1,0 0-1,0 0 0,1 1-16,16-3 43,-1 2 0,1 0 0,0 2-1,0 0 1,3 1-43,27 1-342,115-2-3140,85-14 4654,-2-11 489,-85 5-4274,-75 9 1075,438-46 5274,15-12-5985,-277 30 5625,-251 36-3477,-1 0 0,1 1 1,0 1-1,0 0 0,0 0 1,-1 1-1,1 1 0,0 0 0,-1 0 1,0 1-1,6 3 101,-14-4-46,0 0 0,0 0 0,0 1 0,0-1 0,0 1 0,-1 0 0,1 0 0,-1 0 0,0 0 0,0 0-1,0 0 1,0 1 0,0-1 0,-1 1 0,0-1 0,1 3 46,4 12 13,-1 0 0,2 15-13,-6-23-74,8 43-356,-4-1 0,-1 3 430,7 69-742,7-3 1057,3 12 1268,0 100-1583,-9-56 8,-4-83 388,-4 1 0,-5 27-396,-1-95 281,-2 0 1,0-1-1,-2 0 1,-1 0 0,-7 18-282,12-37 151,2-7-131,1 0 0,-1 0 0,0 0 0,0 0 0,0 1 0,0-1 0,0 0 0,0 0 0,0 0 0,0 0 0,0 1 0,0-1 1,0 0-1,0 0 0,0 0 0,0 1 0,0-1 0,0 0 0,0 0 0,0 0 0,0 0 0,0 1 0,0-1 0,0 0 0,-1 0 0,1 0 1,0 0-1,0 1 0,0-1 0,0 0 0,0 0 0,0 0 0,0 0 0,-1 0 0,1 0 0,0 1 0,0-1 0,0 0 0,0 0 0,-1 0 0,1 0 1,0 0-1,0 0 0,0 0 0,-1 0 0,1 0 0,0 0 0,0 0 0,0 0 0,0 0 0,-1 0-20,-33-34 369,-25-19-369,34 33-56,2-1 0,0-1-1,1-1 1,2-1 0,0-1 0,1-1 56,-31-64-368,29 49 300,-2 1 0,-4-2 68,15 16 52,12 26-52,-1 0 1,1 0 0,0-1 0,0 1-1,0 0 1,0 0 0,0 0 0,0 0-1,0 0 1,0 0 0,0 0 0,0 0-1,0 0 1,0 0 0,0-1 0,0 1 0,0 0-1,0 0 1,0 0 0,0 0 0,0 0-1,0 0 1,0 0 0,0 0 0,0-1-1,0 1 1,0 0 0,0 0 0,0 0-1,0 0 1,0 0 0,0 0 0,0 0-1,0 0 1,0 0 0,0-1 0,0 1-1,0 0 1,0 0 0,1 0 0,-1 0 0,0 0-1,0 0 1,0 0 0,0 0 0,0 0-1,0 0 1,0 0 0,0 0 0,0 0-1,1 0 1,-1 0 0,0 0 0,0 0-1,0 0 1,0 0 0,0 0 0,0 0-1,0 0 1,0 0 0,1 0-1,10 12 41,6 12-19,-2 1-1,7 16-21,-5-10-55,18 25 55,-7-15-99,11 14-628,30 33 727,-55-73-189,1 0 1,0 0-1,0-2 1,2 0-1,0 0 1,0-2 0,10 5 188,-23-14-56,0 0-1,0 0 1,0-1 0,0 1 0,0-1 0,1 0 0,-1 0 0,0 0 0,1-1 0,-1 0 0,0 0 0,1 0 0,-1 0 0,1-1 0,-1 1 0,4-2 56,-3 0-33,0 0 0,1 0 0,-1-1 1,0 0-1,0 0 0,0 0 0,-1-1 1,1 1-1,-1-1 0,0 0 0,3-3 33,3-6 186,-1 0-1,0 0 1,-1-1-1,0 0 1,-1 0-1,0-1 1,-2 0-1,3-10-185,5-22 425,-2 0-1,-2-1 1,0-19-425,-11 52-831,1 11-2008,1-1-4371,0 5-3103</inkml:trace>
  <inkml:trace contextRef="#ctx0" brushRef="#br1" timeOffset="30662.15">4721 1207 15600,'2'40'1017,"-2"-40"-1000,0 0-1,0 0 1,0 1 0,0-1 0,0 0 0,0 0-1,0 0 1,0 0 0,0 0 0,0 1 0,0-1-1,0 0 1,0 0 0,0 0 0,0 0 0,0 0-1,0 1 1,0-1 0,0 0 0,-1 0 0,1 0-1,0 0 1,0 0 0,0 0 0,0 0-1,0 0 1,0 1 0,-1-1 0,1 0 0,0 0-1,0 0 1,0 0 0,0 0 0,0 0 0,-1 0-1,1 0 1,0 0 0,0 0 0,0 0 0,0 0-1,0 0 1,-1 0 0,1 0-17,-7-5 472,-7-12 169,13 16-510,-7-10 256,-1 0 0,0 1 0,0 0 0,-1 1 0,-1 0 0,-7-5-387,12 10-10,0 1 0,0 0 0,0 0 0,0 1 1,0 0-1,-1 0 0,1 0 0,-1 1 0,1 0 1,-1 0-1,0 0 0,1 1 0,-1 0 0,-5 1 10,2 1-120,0 0 0,0 0 0,0 1-1,0 0 1,0 1 0,1 0-1,0 0 1,0 1 0,-5 4 120,-16 11-706,2 1 0,-3 5 706,-10 6-994,-69 49-1662,38-30 5112,-32 33-2456,81-64 791,1 2 0,1 0 0,2 1 0,0 1 0,1 1 0,-4 10-791,3 0 214,2 0 0,1 1 0,2 1 1,-2 12-215,-34 152 22,17-59 228,26-119-197,2-1 0,0 1 0,2 1 0,0-1 0,2 0 0,0 0 0,2 1 0,1-1 0,3 15-53,5 15-867,2-1 0,3-1 1,2 0-1,3-1 867,-10-27-63,1-1 0,1 0 0,1-1 0,0 0 0,2-2 0,1 1 0,0-2 0,1 0 0,16 12 63,-6-8 1167,2-2 0,0-1 1,1-1-1,23 10-1167,-8-8 250,0-2-1,2-2 1,3-2-250,56 11-1591,1-5 0,74 3 1591,-123-17 1373,1-2-1,-1-2 1,44-6-1373,-80 2-164,-1-1 0,1-1 0,-1-1-1,0-1 1,0-1 0,0 0 0,-1-2-1,-1 0 1,1-2 0,-2 0 0,13-9 164,-13 6-352,-1-1 1,0-1 0,-1 0-1,0-1 1,-1-1 0,10-17 351,-8 7 98,-1 0 1,-1-1 0,-2-1-1,7-21-98,9-35 252,-3-2 1,-5-1-1,0-20-252,-12 48 242,-3 0 0,-2 0 0,-3-1 0,-3 1 0,-4-22-242,-2 22 458,-3 0-1,-2 1 1,-3 1 0,-11-24-458,16 54 169,-1 1 0,-1 1 0,-1 0 0,-2 0 1,0 2-1,-2 0 0,-1 1 0,0 1 0,-2 0 0,-2 1-169,-4-1-110,-1 2 0,-1 0 0,-1 2 0,0 2 0,-2 1 0,0 1 0,0 1 0,-2 2 0,1 1 0,-1 2 0,-1 2 0,0 0 0,0 3-1,0 1 1,0 1 0,-1 2 0,1 2 0,-5 1 110,-59 13-5362,1 4 0,-72 26 5362,157-42-439,-194 53-8401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7:11.890"/>
    </inkml:context>
    <inkml:brush xml:id="br0">
      <inkml:brushProperty name="width" value="0.05" units="cm"/>
      <inkml:brushProperty name="height" value="0.05" units="cm"/>
      <inkml:brushProperty name="color" value="#E71224"/>
    </inkml:brush>
  </inkml:definitions>
  <inkml:trace contextRef="#ctx0" brushRef="#br0">542 204 19543,'7'-21'1794,"0"1"0,8-15-1794,-6 16 1005,-2 0 0,0 0 0,0-3-1005,-7 22 1,0-1 0,0 1 1,0 0-1,1 0 0,-1 0 1,0 0-1,0-1 0,0 1 1,0 0-1,0 0 0,0 0 1,0 0-1,0-1 0,0 1 1,0 0-1,0 0 0,0 0 0,0-1 1,0 1-1,0 0 0,0 0 1,0 0-1,0-1 0,0 1 1,0 0-1,0 0 0,0 0 1,-1 0-1,1-1 0,0 1 0,0 0 1,0 0-1,0 0 0,0 0 1,0 0-1,0-1 0,-1 1 1,1 0-1,0 0 0,0 0 1,0 0-2,-9 5 31,-9 17 99,1 9-145,2 0 0,-6 17 15,-18 39-322,-26 27-1773,-51 66 2095,-43 72 573,135-210-363,-24 46 454,0 10-664,45-92-43,0 0-1,0 0 1,1 1 0,-1-1 0,2 0 0,-1 1 0,1 0 0,0-1 0,0 1 0,1 0 0,0 4 43,0-11-13,0 1 1,0-1-1,0 1 0,0 0 0,0-1 0,1 1 0,-1-1 0,0 1 0,0-1 1,1 1-1,-1-1 0,0 1 0,1-1 0,-1 1 0,0-1 0,1 1 0,-1-1 1,1 0-1,-1 1 0,1-1 0,-1 0 0,1 1 0,-1-1 0,1 0 1,-1 0-1,1 1 0,-1-1 0,1 0 0,-1 0 0,1 0 0,0 0 0,-1 0 1,1 0-1,0 0 13,0 0-8,1 0 1,0 0-1,-1-1 1,1 1-1,0-1 1,-1 1-1,1-1 1,-1 0-1,1 0 1,-1 0-1,2 0 8,6-8 0,1 0 0,-1 0 0,-1-1 0,0 0 0,0-1 0,-1 1 0,2-7 0,22-35-552,-3-2-1,-2-1 1,11-35 552,52-176-1591,-66 191 1671,8-30-73,-6 23 194,2 0 1,17-29-202,-42 108 25,2-6 126,1-1-1,0 1 1,0 1 0,6-8-151,-10 15 28,0 0 0,0-1 0,0 1 0,0 0 0,1 0 0,-1 0 0,1 0 0,-1 0 0,1 0-1,-1 0 1,1 0 0,-1 1 0,3-1-28,-3 1 11,0 0 0,0 0 0,0 0 0,0 0 0,0 0 0,0 0 0,0 0 0,0 0 0,0 1 0,0-1 0,0 0 0,0 1 0,0-1 0,0 1 0,0-1 0,-1 1 0,1-1 0,0 1 0,0 0-1,0-1 1,-1 1 0,1 0 0,0 0 0,0 0-11,6 9 1,-1 0 0,0 0-1,0 0 1,-1 1 0,0 0-1,-1 0 1,0 0 0,0 1 0,-1 2-1,6 26 157,-2 1 1,-2 1-158,2 66 1100,-4 1 1,-5 13-1101,1 88 223,7-79-1525,12 53 1302,-14-130-2949,-8-56 1944,-225-113-3438,156 72 6702,0-4-2259,70 45 157,0 0 0,0-1 0,0 1 0,0-1 0,0 1 0,1-1 0,-1 0-1,1 0 1,0 0 0,0 0 0,0-1 0,-1-1-157,3 3 94,-1 1-1,1-1 1,0 1 0,0-1-1,0 1 1,0-1-1,0 1 1,0-1-1,0 1 1,0-1-1,0 1 1,1-1 0,-1 1-1,0 0 1,1-1-1,0 1 1,-1-1-1,1 1 1,0 0-1,0 0 1,-1-1-1,1 1 1,0 0 0,0 0-1,0 0 1,1 0-1,-1 0 1,0 0-1,0 0 1,0 0-1,1 1 1,0-1-94,9-6 87,1 0 1,1 1-1,-1 1 1,1 0-1,0 1 0,11-2-87,24-4-1715,13 0 1715,-36 7-328,179-22-201,-92 14 2158,0-6 1,47-15-1630,-146 29 10,-1 0 0,0-1 0,1-1 0,-1 0 1,-1-1-1,7-4-10,-14 8-16,0-1 1,-1 0-1,0 1 0,1-2 1,-1 1-1,-1 0 0,1-1 1,0 1-1,-1-1 0,0 0 1,1 1-1,-2-1 0,1 0 1,0-1-1,-1 1 0,0 0 1,0 0-1,0-1 0,0 1 1,0-4 15,-1-18 180,-1 0 1,-1 0 0,-2 0 0,-5-24-181,-4-23 1097,13 71-908,0 25 95,3 145 1010,0-23-1062,-7 29-232,-15-7-37,9-89-32,8-61 45,-6-76-191,-5-99 105,3 68-260,4-1 0,4 0 0,5-22 370,-1 95 73,1 0 1,1 0-1,0 1 0,2 0 0,0 0 0,3-5-73,14-27 9,14-19-9,-30 55-37,9-15-374,1 1 0,1 0 0,2 1 0,0 1 0,9-7 411,-17 20-270,1 1-1,0 0 1,0 1-1,1 0 1,0 1 0,1 1-1,0 0 1,0 1-1,0 1 1,1 0 0,3 0 270,-14 4 22,1 1 0,0 0 0,0 0 0,-1 0 1,1 1-1,0 0 0,0 0 0,0 1 0,0-1 1,3 2-23,-7-2 15,1 1 0,-1 0 1,0 0-1,0 0 1,-1 0-1,1 0 0,0 0 1,0 1-1,0-1 0,-1 0 1,1 1-1,-1-1 1,1 1-1,-1 0 0,1 0 1,-1-1-1,0 1 0,0 0 1,0 0-1,0 0 1,0 0-1,-1 0 0,1 0 1,0 1-1,-1-1 1,0 0-1,1 0 0,-1 0 1,0 2-16,0 15 324,-1 0 0,0 0 1,-1 0-1,-1 0 0,-5 16-324,-33 96 1212,17-57-595,13-40-611,2 0 0,2 1-1,1 0 1,1 1 0,2-1-1,2 1 1,2 16-6,5 6-677,3-1-1,11 38 678,3 13 30,-22-104 80,-1 1-1,1-1 1,-1 1 0,0-1-1,0 1 1,0-1 0,-1 1-1,1-1 1,-1 0 0,0 1-1,0-1 1,-1 0 0,1 0-1,-1 0 1,0 0 0,0 0-1,-3 3-109,1-2 115,0 0 0,-1 0 0,0 0-1,0-1 1,0 0 0,0 0 0,-1 0-1,0-1 1,0 1 0,0-2-1,-3 3-114,-8 2-15,0-1-1,0-1 0,-1 0 0,0-1 0,1-1 0,-1 0 0,-4-1 16,-27-3-2856,-2-7-3467,22 2-5659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7:12.577"/>
    </inkml:context>
    <inkml:brush xml:id="br0">
      <inkml:brushProperty name="width" value="0.05" units="cm"/>
      <inkml:brushProperty name="height" value="0.05" units="cm"/>
      <inkml:brushProperty name="color" value="#E71224"/>
    </inkml:brush>
  </inkml:definitions>
  <inkml:trace contextRef="#ctx0" brushRef="#br0">0 455 19895,'0'0'1840,"0"0"-220,3-1-878,25-12-166,0 2-1,1 1 1,0 1 0,19-3-576,123-17 163,-60 13-1196,106-19-2481,-96 19 5537,87 2-2023,-200 13-103,-1 0 0,1 1-1,-1 0 1,1 1-1,-1 0 1,0 0 0,1 0-1,-1 1 1,0 0-1,0 1 1,0 0 0,0 0-1,0 0 104,-5-1-1645,-2-2-2390,0 0-1100,0 0-2017</inkml:trace>
  <inkml:trace contextRef="#ctx0" brushRef="#br0" timeOffset="662.05">1069 66 20343,'32'35'3067,"-63"-66"-356,-12-15-2711,43 45 30,-1 1 0,0-1 1,1 0-1,-1 1 1,0-1-1,1 0 0,-1 1 1,1-1-1,0 0 0,-1 0 1,1 0-1,-1 1 1,1-1-1,0 0 0,0 0 1,0 0-1,-1 0 1,1 0-1,0 0 0,0 0 1,0 1-1,0-2-30,1 2 21,-1-1 0,1 1 0,-1-1 0,1 1 0,-1-1 0,1 1 0,-1 0-1,1 0 1,0-1 0,-1 1 0,1 0 0,-1 0 0,1-1 0,0 1 0,-1 0 0,1 0 0,-1 0 0,1 0-1,0 0 1,-1 0 0,1 0 0,0 0 0,-1 0-21,8 1 113,0 0-1,-1 1 1,1 0-1,4 1-112,61 25-282,0 4-1,28 19 283,-82-42-189,6 4-110,-1 0 0,0 2 0,14 12 299,-31-22 31,0 1-1,0 0 0,-1 0 1,0 1-1,0 0 0,-1 0 0,1 0 1,-1 1-1,-1 0 0,0 0 1,0 0-1,0 0 0,0 3-30,-3-7 74,0 0 1,0 0-1,-1 1 0,1-1 0,-1 0 1,0 0-1,0 0 0,-1 1 0,1-1 1,-1 0-1,0 0 0,0 0 0,0 0 1,0 0-1,-2 3-74,0-1 75,-1 0 1,0-1-1,1 1 1,-2-1-1,1 1 1,-1-1-1,0-1 1,0 1-1,-2 1-75,-13 8-179,0-1 0,-1-1 0,0-1 0,-1-1 0,-1 0 179,-38 13-2447,-1-2 1,-7-2 2446,-30 10-7510,62-16-2160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7:14.282"/>
    </inkml:context>
    <inkml:brush xml:id="br0">
      <inkml:brushProperty name="width" value="0.05" units="cm"/>
      <inkml:brushProperty name="height" value="0.05" units="cm"/>
      <inkml:brushProperty name="color" value="#E71224"/>
    </inkml:brush>
  </inkml:definitions>
  <inkml:trace contextRef="#ctx0" brushRef="#br0">579 328 16671,'2'-3'438,"1"-1"0,-1 1 0,1 0 0,-1-1-1,-1 0 1,1 1 0,0-1 0,-1 0-1,0 0 1,1-3-438,-1 4 89,-1 0-1,1 0 1,-1 0-1,0 0 1,0 0 0,0 0-1,-1 0 1,1 0-1,0 0 1,-1 0-1,0 0 1,0 0 0,0 1-1,0-1 1,0 0-1,-1 1 1,1-1-1,-1 1 1,0-1-1,0 1 1,1-1 0,-1 1-1,-1 0 1,1 0-1,0 0-88,1 2 6,-7-7 256,-1 0 0,-1 0 1,1 1-1,-9-4-262,13 9-14,1-1 0,-1 0 0,0 1 0,1 0 0,-1 0 0,0 0 0,0 1 0,1-1 0,-1 1 0,0 1 0,0-1 1,0 0-1,-4 2 14,-12 4-318,1 0 1,0 1 0,1 1 0,0 1 0,0 1 0,0 0-1,2 1 1,-1 2 0,1-1 0,1 2 0,1 0-1,0 1 1,-4 6 317,-5 7 261,1 1 0,2 1 0,1 1 0,1 0 0,2 2-1,1 0 1,-2 12-261,10-24 244,1 0 1,1 1-1,0-1 0,2 1 0,1 0 0,1 1 0,0 20-244,3-28 250,0 1-1,1-1 1,0 1-1,1-1 1,1 0-1,1 0 1,0-1-1,1 1 1,0-1-1,1 0 1,7 9-250,-1-4 216,0 0 0,1-1 0,2-1 0,-1 0 0,2-2 0,0 1 0,1-2 1,0 0-1,11 4-216,-16-10-146,0-1 1,1 0 0,0-1-1,0-1 1,1 0 0,-1-1-1,1 0 1,0-2 0,0 1-1,0-2 1,0 0 0,1-1 0,-1 0-1,12-3 146,6-3-511,-1-2 0,0-1 0,-1-1 0,0-2 0,0-2-1,-2 0 1,20-13 511,0-4-1345,-1-1-1,-1-4 1346,39-35-5189,-3-7-1040,-3-1 1873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7:20.326"/>
    </inkml:context>
    <inkml:brush xml:id="br0">
      <inkml:brushProperty name="width" value="0.05" units="cm"/>
      <inkml:brushProperty name="height" value="0.05" units="cm"/>
      <inkml:brushProperty name="color" value="#E71224"/>
    </inkml:brush>
  </inkml:definitions>
  <inkml:trace contextRef="#ctx0" brushRef="#br0">1412 307 20255,'0'0'1432,"-1"-9"-29,0 6-1319,-3-20 561,-1-1 0,0 1 0,-2 0 0,-3-5-645,9 26-35,0 1 0,0-1 0,0 0 0,0 1 0,0-1-1,-1 1 1,1 0 0,-1-1 0,1 1 0,-1 0 0,1 0 0,-1 0 0,0 0 0,1 0 0,-1 0 0,0 1 0,0-1 0,1 0 0,-1 1-1,0 0 1,0-1 0,0 1 0,0 0 0,0 0 0,0 0 0,0 0 0,0 0 0,0 1 0,0-1 0,1 0 0,-1 1 0,0-1 0,-1 1 35,-6 2-218,0 1 1,-1-1 0,1 1 0,1 1 0,-1 0 0,-1 1 217,-9 7-371,1 1 0,0 1 1,1 1-1,1 0 0,0 1 1,2 1-1,-2 2 371,-24 38 1996,-22 44-1996,41-67 330,3 0 1,0 1-1,3 1 0,1 0 0,1 1 0,3 1 0,-5 28-330,13-50 62,0 0-1,1 0 1,0 0-1,2 0 1,0 0-1,1 0 1,0 0-1,1 0 1,2 0 0,-1-1-1,2 0 1,0 0-1,1 0 1,0-1-1,2 0 1,-1 0-1,2-1 1,0 0-1,6 5-61,9 7 360,1-2 0,2 0 0,0-2 0,1-1 0,13 5-360,-29-18 17,0-1 1,0 0-1,0-1 0,1-1 1,0 0-1,0-1 0,1 0 1,-1-1-1,1-1 0,13 1-17,-15-3-351,1-1 0,-1 0-1,0-1 1,0 0-1,-1-1 1,1 0-1,0-1 1,-1-1 0,0 0-1,0 0 1,0-1-1,0-2 352,25-16-10682,31-26 10682,-22 13-7985</inkml:trace>
  <inkml:trace contextRef="#ctx0" brushRef="#br0" timeOffset="715.5">2437 768 20167,'2'5'200,"1"-1"0,-1 1 0,0-1 0,0 1 0,0 0 0,-1 0 0,0 0 0,0 0-200,-1-4 39,0-1 1,0 1-1,0-1 0,0 0 0,-1 1 0,1-1 0,0 0 1,0 1-1,0-1 0,-1 0 0,1 1 0,0-1 0,-1 0 1,1 1-1,0-1 0,-1 0 0,1 0 0,0 0 0,-1 1 1,1-1-1,0 0 0,-1 0 0,1 0 0,-1 0 0,1 0 0,0 0 1,-1 0-1,1 1 0,-1-1 0,1 0 0,0-1 0,-1 1 1,1 0-1,-1 0 0,1 0 0,0 0 0,-1 0 0,1 0 1,-1 0-1,1 0 0,0-1 0,-1 1 0,1 0 0,0 0 0,-1-1 1,1 1-40,-17-8 462,16 8-473,0 0 0,0-1-1,0 1 1,1-1 0,-1 0-1,0 1 1,0-1 0,0 0 0,1 1-1,-1-1 1,0 0 0,1 0-1,-1 1 1,1-1 0,-1 0-1,1 0 1,-1 0 0,1 0 0,0 0-1,-1 0 1,1 0 0,0 0-1,0 0 1,-1 0 0,1 0-1,0 0 12,1-1-33,-1 1-1,1-1 0,-1 1 0,1 0 0,0-1 0,0 1 0,-1 0 0,1 0 0,0 0 0,0-1 0,0 1 0,0 0 0,0 0 0,1 0 0,-1 1 0,0-2 34,8-3 127,-1 0 1,1 0-1,0 1 1,0 0-1,1 1-127,25-9 586,0 3 1,0 1-1,28-3-586,113-6-1404,-76 8-331,127-6 3657,48 9-1922,-246 5 130,28-4-130,-57 5-15,1 0-1,-1 0 0,1-1 0,-1 1 1,0 0-1,1-1 0,-1 1 0,0 0 1,0-1-1,1 1 0,-1-1 0,0 1 1,0 0-1,1-1 0,-1 1 1,0-1-1,0 1 0,0-1 0,0 1 1,0-1-1,0 1 0,0-1 0,0 1 1,0 0-1,0-1 0,0 1 0,0-1 1,0 1-1,0-1 0,0 1 1,0-1-1,-1 1 0,1-1 0,0 1 1,0-1 15,-3-2-109,0 1 1,0-1 0,0 0 0,0 1 0,0 0-1,-1-1 1,1 1 0,-1 1 0,0-1 0,1 0 0,-4 0 108,-1-1-290,-201-88 2135,206 92-2580,5 3 336,12 15 338,22 21 1003,-21-25-573,96 101 1291,-93-95-1540,0 1 0,-2 1 1,0 1-1,7 16-120,-20-34-57,0 1-1,0-1 1,-1 1-1,0 0 1,0 0-1,0 0 1,-1 0-1,0 3 58,-1-5-100,0-1-1,0 0 1,0 1 0,-1-1 0,0 0-1,0 0 1,0 0 0,0 1 0,-1-1-1,0 0 1,0-1 0,0 1 0,0 0-1,-2 1 101,-7 10-160,-1 0 0,-1-1 0,-1-1 0,0 0 0,0-1-1,-1-1 1,-1 0 0,0-1 0,-15 8 160,-13 3-190,-29 11 190,-4-3-3654,71-27 3187,-57 21-12340</inkml:trace>
  <inkml:trace contextRef="#ctx0" brushRef="#br0" timeOffset="1174.29">4632 304 20975,'5'-8'147,"3"-4"1393,0-2-1,-1 1 0,-1-1 0,1-3-1539,-5 15 803,-1 6-327,-1 20-219,-4 34-492,-3 109-346,8 0 0,15 94 581,-7-184-1660,2-26-2529,4 6-10428</inkml:trace>
  <inkml:trace contextRef="#ctx0" brushRef="#br0" timeOffset="1523.6">4612 30 20167,'27'-8'604,"1"2"-1,0 0 0,0 2 1,0 1-1,1 1 0,12 1-603,-20 3 417,0 0-1,0 1 1,0 1-1,0 1 0,0 1 1,-1 1-1,0 0 1,-1 2-1,2 1-416,20 13-325,-1 1-1,-1 2 1,-1 2 0,-2 1-1,0 2 1,18 23 325,-15-12-547,-1 3 0,-3 1 0,-2 1 1,-1 2-1,2 13 547,-18-33 228,-1 1 1,-2 1 0,-1 1 0,-2 0 0,4 20-229,-11-38 132,0 1 1,-2 0 0,1 0 0,-2 0 0,0 0-1,-1 0 1,0 0 0,-1 0 0,-1 0 0,0-1 0,-1 1-1,-1-1 1,-4 9-133,-4 3 243,-1-1 1,-1 0-1,-1-2 0,-1 0 0,-2 0 0,0-2 0,-1 0 1,-1-1-1,-1-2 0,-8 6-243,-6 1-152,0-1 0,-2-2 1,-1-2-1,0-1 0,-1-2 1,-21 4 151,-33 8 275,-2-5 1,-78 9-276,-48-6-1598,71-14-3858,26-4-8370</inkml:trace>
  <inkml:trace contextRef="#ctx0" brushRef="#br0" timeOffset="2823.69">2800 1782 18911,'0'0'1642,"0"-4"-124,0 1-1234,1 0 0,-1-1-1,1 1 1,0 0 0,0 0-1,0 0 1,1 0 0,-1 0 0,2-2-284,-3 5 10,0 0 0,0 0 0,0-1-1,0 1 1,1 0 0,-1 0 0,0 0 0,0 0 0,0 0 0,0 0 0,1 0 0,-1 0 0,0 0 0,0 0 0,0 0 0,1 0 0,-1 0 0,0 0 0,0 0 0,0 0 0,0 0 0,1 0 0,-1 0 0,0 1 0,0-1 0,0 0 0,0 0 0,0 0 0,1 0 0,-1 0 0,0 0 0,0 0 0,0 0 0,0 1 0,0-1 0,0 0 0,1 0 0,-1 0 0,0 0-1,0 1 1,0-1 0,0 0 0,0 0 0,0 0 0,0 0 0,0 1 0,0-1 0,0 0 0,0 0 0,0 0 0,0 0 0,0 1 0,0-1 0,0 0-10,3 12-180,-4 5-66,-1 0 1,0-1-1,-1 0 0,-4 10 246,1-1-337,-33 115-1091,-46 108 1428,13-42-202,18-32 955,-57 165 3094,91-282-3460,1-1-3214,18-54-1420,1-2-9171</inkml:trace>
  <inkml:trace contextRef="#ctx0" brushRef="#br0" timeOffset="3274.33">2765 1747 19183,'-17'21'1448,"17"-21"-1417,0 0 0,0 0 0,0 0 0,0 0 0,0 0 0,0 0 0,0 0 0,-1 0 0,1 0 0,0-1 0,0 1 0,0 0 0,0 0 0,0 0 0,0 0 0,0 0 0,0 0 0,0 0 0,-1 0 0,1 0 0,0 0 0,0 0-1,0 0 1,0 0 0,0 0 0,0 0 0,0 0 0,0 0 0,-1 0 0,1 0 0,0 0 0,0 0 0,0 0 0,0 0 0,0 0 0,0 0 0,0 0 0,0 0 0,-1 0 0,1 0 0,0 0 0,0 1 0,0-1 0,0 0 0,0 0-31,-1-57 2318,2 56-2329,-1 1-1,0-1 0,0 1 1,0-1-1,0 1 1,0-1-1,0 1 0,0-1 1,0 1-1,0-1 0,0 1 1,0-1-1,0 1 1,0-1-1,-1 1 0,1-1 1,0 1-1,0-1 0,-1 1 1,1-1-1,0 1 1,0-1-1,-1 1 0,1 0 1,0-1-1,-1 1 0,1-1 1,-1 1-1,1 0 1,-1 0-1,1-1 0,0 1 1,-1 0-1,1 0 0,-1-1 1,1 1-1,-1 0 1,1 0-1,-1 0 0,1 0 1,-1 0-1,1 0 0,-1 0 12,-2 0-62,0 1 0,0 0-1,1 0 1,-1 0 0,0 1-1,1-1 1,-1 0 0,-1 2 62,-21 15 84,0 1 0,1 1 1,-15 17-85,-66 75 1712,68-71-1279,-6 7 26,12-12 363,-27 23-822,57-58-14,0 1 0,-1-1-1,1 0 1,0 0-1,-1 0 1,1 0-1,-1 0 1,1 0-1,-1 0 1,0 0-1,1-1 1,-1 1-1,-1 0 15,3-7-278,10-11 33,8-4 190,0 0 1,1 2 0,1 1-1,1 0 1,1 1 0,2 0 54,10-6 607,1 2 0,1 2 0,32-13-607,-43 22 108,0 1-1,1 1 1,0 1-1,26-3-107,-44 8-34,0 1 0,1 1-1,-1-1 1,1 1 0,-1 1-1,1 0 1,-1 0 0,1 0-1,-1 1 1,0 1 0,0-1 0,0 1-1,0 0 1,0 1 0,-1 0-1,1 0 1,3 4 34,5 6-379,-1 1 0,0 0 0,-1 1 0,0 1 0,7 13 379,54 95-2285,-58-94 1649,22 38-3052,0 1-9279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8:02.428"/>
    </inkml:context>
    <inkml:brush xml:id="br0">
      <inkml:brushProperty name="width" value="0.05" units="cm"/>
      <inkml:brushProperty name="height" value="0.05" units="cm"/>
      <inkml:brushProperty name="color" value="#E71224"/>
    </inkml:brush>
  </inkml:definitions>
  <inkml:trace contextRef="#ctx0" brushRef="#br0">1 397 20887,'12'-10'1914,"-5"6"2248,-4 19-3350,11 110-1480,-6-1-1,-6 45 669,-9-56-331,2-41-2781,3 36 3112,2-102-1001,0 1 0,0-1 0,1 1 0,0-1-1,0 0 1,1 0 0,0 0 0,0 0 0,0 0-1,1 0 1,0 0 0,1 1 1001,13 20-6149</inkml:trace>
  <inkml:trace contextRef="#ctx0" brushRef="#br0" timeOffset="1188.83">71 235 19895,'30'-17'162,"-21"11"51,0 1 1,1 0 0,0 0 0,0 1-1,0 1 1,0-1 0,6 0-214,-3 2 268,0 0 0,0 1-1,1 0 1,-1 1 0,0 0 0,1 2 0,-1-1 0,0 1 0,0 1 0,0 0 0,-1 1 0,1 1 0,-1 0 0,0 0 0,0 1-1,0 1 1,-1 0 0,8 6-268,-8-4-6,1 1 0,-2 0 0,0 1-1,0 0 1,0 1 0,-2 0 0,0 0-1,0 1 1,-1 0 0,0 0-1,-1 1 1,-1-1 0,0 1 0,-1 1-1,0-1 1,1 14 6,-2 2-299,-2-1-1,0 1 1,-2-1-1,-1 1 0,-1-1 1,-2 0-1,-1 0 1,-1 0-1,-1 0 1,-2-1-1,-1-1 0,-1 0 1,-9 14 299,7-17 372,-1 0 0,-1-1 0,-1-1 0,-1 0 0,-1-1 0,0-1 0,-2-1 0,0-1 0,-6 3-372,-2-1 253,-1 0 1,-1-3-1,0 0 1,-1-2-1,-1-1 1,0-2-1,-7 1-253,35-12-60,-6 3-1157,24 5 646,4-2 100,1 0-1,-1-1 0,1-1 0,1-1 1,-1 0-1,0-2 0,5 1 472,30 0 1846,50-3-1846,-47-3 2377,27-5-2377,-62 5 176,-1-1 0,1-1 0,-1 0 0,1-2 0,9-5-176,-22 8-20,-1 0 0,0-1-1,0 0 1,0 0-1,-1-1 1,1 0 0,-1 0-1,0 0 1,-1-1-1,0 0 1,0 0 0,0 0-1,-1 0 1,0-1-1,-1 0 1,1-2 20,5-13-23,-2 0 0,-1 0 0,0-1 0,-2 1 0,0-6 23,0-9 16,-1-1 0,-2 0 0,-1 0 0,-3 1 0,-1-1 0,-2-3-16,6 41-12,0-1 0,-1 1 0,1-1 0,0 1 0,-1-1 0,1 1 0,-1 0 0,0-1 0,1 1 0,-1 0 0,0 0 0,0-1 0,0 1 1,0-1 11,1 2-12,-1 0 0,1 0 0,-1 0 0,1 0 1,0-1-1,-1 1 0,1 0 0,-1 0 1,1 0-1,0 0 0,-1 0 0,1 0 1,-1 0-1,1 0 0,0 0 0,-1 0 0,1 0 1,-1 0-1,1 0 0,0 1 0,-1-1 1,1 0-1,-1 0 0,1 0 0,0 1 1,-1-1-1,1 0 0,0 0 0,-1 1 0,1-1 12,-3 4-77,0-1 0,0 1-1,0 0 1,0-1-1,1 1 1,0 1 0,0-1-1,-1 1 78,-4 11-62,1 1 0,0-1 0,1 1 0,1 0 0,0 1 0,2-1 0,0 1 0,0 5 62,2-16-6,0 0 0,0 1 1,1-1-1,0 0 0,0 0 0,1 0 0,0 0 0,0 0 1,0 0-1,1 0 0,0-1 0,1 1 0,-1-1 0,1 0 1,0 0-1,1-1 0,0 1 0,0-1 0,0 0 0,0 0 1,4 3 5,3-1-217,1 0 0,-1-1 1,1 0-1,0 0 1,1-2-1,-1 0 1,1 0-1,0-1 1,0-1-1,0 0 1,0-1-1,0-1 0,14-1 217,-3 0 315,0-2-1,-1-1 0,1-1 0,-1-1 0,-1-1 0,1-1 1,13-7-315,-25 10 210,0-2 0,-1 0 0,1 0 0,-2-1 0,1 0 0,-1-1 0,0 0 0,-1-1 0,6-7-210,-3 1 140,-1-1 0,0 0 0,-1-1 0,0 0 0,-2 0 0,1-3-140,5-21-85,-2-1-1,-2 1 1,-1-2 0,-3 1 0,1-26 85,-3-37-237,-4 0 0,-14-94 237,0 85-160,2 143-358,9-11 458,0 0 1,2 0-1,0 11 60,-1 4 139,-3 47 120,-34 431-885,-31 362 1545,69-816-448,3 26-471,0-65 184,0 0 0,1 0 0,0-1 0,2 1 0,0-1 0,6 15-184,-10-30 21,-1 1-1,1-1 0,0 0 1,-1 1-1,1-1 0,0 0 1,0 1-1,0-1 0,0 0 1,0 0-1,0 0 0,0 0 1,0 0-1,0 0 0,0 0 1,1 0-1,-1-1 0,1 1-20,-2-1 4,1 1 1,0-1-1,0-1 0,-1 1 1,1 0-1,0 0 0,-1 0 0,1 0 1,0 0-1,0-1 0,-1 1 0,1 0 1,-1-1-1,1 1 0,0 0 1,-1-1-1,1 1 0,-1-1 0,1 1 1,-1-1-1,1 1 0,-1-1 1,1 1-1,-1-1 0,1 0-4,2-4-15,0 0-1,-1 0 1,1 0-1,-1-1 1,0 1 0,0-1-1,-1 1 1,1-3 15,4-40-119,-2 0 0,-2-1-1,-4-20 120,2-20-121,1 23-100,1-37-167,6-30 388,-3 98 109,0 0 0,3 0 0,0 1 0,2 0 0,12-24-109,-11 33-113,2 0 0,0 1-1,1 1 1,2 0 0,10-12 113,-15 23-258,0 0 0,1 0 0,0 1 1,0 0-1,1 1 0,1 0 0,0 2 0,0-1 1,14-5 257,-22 12-87,0-1 0,1 1 0,-1 0 0,1 1 1,-1-1-1,1 1 0,0 1 0,0-1 1,-1 1-1,1 0 0,0 1 0,0 0 0,-1 0 1,1 0-1,0 1 0,-1 0 0,0 0 1,1 0-1,-1 1 0,0 0 0,0 1 0,0-1 1,-1 1-1,1 0 0,-1 0 0,0 1 1,0-1-1,-1 1 0,1 0 0,-1 1 0,0-1 1,0 1-1,-1 0 0,0 0 0,1 1 87,0 2 175,0-1 0,0 1-1,-1 0 1,0 0 0,0 0-1,-1 1 1,-1-1 0,1 5-175,-2-9 176,1 1 1,-2-1-1,1 1 0,-1-1 1,1 1-1,-2-1 0,1 1 1,0-1-1,-1 0 0,0 1 1,-1-1-1,1 0 0,-1 0 1,0-1-1,-1 2-176,-9 11 335,-1-2 0,-1 0 0,-1 0 1,0-1-1,0-1 0,-2-1 0,1 0 0,-7 1-335,-39 22-1910,-49 17 1910,28-17-4542,1-2-10445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2-25T17:07:56.409"/>
    </inkml:context>
    <inkml:brush xml:id="br0">
      <inkml:brushProperty name="width" value="0.05" units="cm"/>
      <inkml:brushProperty name="height" value="0.05" units="cm"/>
      <inkml:brushProperty name="color" value="#E71224"/>
    </inkml:brush>
    <inkml:brush xml:id="br1">
      <inkml:brushProperty name="width" value="0.05" units="cm"/>
      <inkml:brushProperty name="height" value="0.05" units="cm"/>
    </inkml:brush>
  </inkml:definitions>
  <inkml:trace contextRef="#ctx0" brushRef="#br0">15984 257 19447,'16'-55'2871,"-1"5"-726,-9 34-2046,-2 36-403,15 97 193,-6 0 1,-2 50 110,-11-81 838,-3 0 0,-3 1 0,-14 58-838,9-97 368,-5 10-368,3-10-166,12-45 77,1 1 0,-1-1 0,1 1 0,-1-1 0,1 1 0,0 0 0,1-1 1,-1 4 88,7 17-4727,-1-10-9796</inkml:trace>
  <inkml:trace contextRef="#ctx0" brushRef="#br0" timeOffset="459.03">15503 360 18911,'17'13'1226,"-20"-24"409,1 8-1505,1 0-1,0 0 1,0 0 0,0 0-1,0 0 1,0 0 0,1 0-1,-1 0 1,1 0 0,0-1-1,0 1 1,0 0 0,0 0 0,1 0-1,-1 0 1,1-1 0,0 1-130,2-1 56,0 0 1,0 0-1,0 0 1,0 0-1,1 1 1,0 0-1,0-1 1,0 2-1,3-3-56,46-25-310,5 3-1153,1 3 0,1 2 0,34-6 1463,193-40 2311,-248 60-2132,173-34 173,-152 33-374,0 3-1,38 1 23,-95 5 17,13 2 176,-15-2-291,-1 1 0,0-1 0,0 0 0,1 1 0,-1-1 0,0 0 0,0 1 0,0-1 0,0 0 0,1 1 0,-1-1 0,0 0 0,0 1 0,0-1 0,0 0 0,0 1 0,0-1 0,0 1 0,0-1 0,0 0 0,0 1 0,0-1 0,0 0 0,0 1 0,-1-1 0,1 0 0,0 1 0,0-1 0,0 0 0,0 1 0,-1-1 0,1 0 0,0 1 0,0-1 0,0 0 0,-1 0 0,1 1 0,0-1 98,-6 11-13069</inkml:trace>
  <inkml:trace contextRef="#ctx0" brushRef="#br0" timeOffset="1661.54">16245 1535 18015,'7'-18'1280,"-3"13"10,40-3 1644,-35 7-2845,0-1-1,-1 1 1,1-1 0,-1-1 0,1 1 0,-1-2 0,0 1 0,0-1 0,0 0 0,0-1 0,2-1-89,-2-3 27,1 1 0,-1-1 0,-1 0 0,1 0 0,-2-1 0,1 0 0,-1-1 1,-1 1-1,0-1 0,-1 0 0,0 0 0,0-1 0,1-9-27,0-2-99,-1 1 1,-2-1-1,0 0 0,-1 0 0,-1 0 1,-3-17 98,0 16-390,-1 0 1,-1 0-1,0 1 1,-2 0-1,-1 0 1,-1 0 0,-1 1-1,-2-2 390,6 12-236,-1 1 1,0 1-1,-1-1 1,0 1-1,-1 1 1,0-1-1,0 1 0,-1 1 1,0 0-1,0 0 1,-1 1-1,0 1 1,-1-1-1,1 2 0,-13-5 236,-3 1 616,25 9 130,6 0 646,40-1 2838,42-8-4230,112-25-1286,-103 12-65,-52 11 1235,0 2 1,0 1 0,1 3 0,16 0 115,-56 5 24,1 0 0,-1 1 0,0-1 0,0 1 0,0-1 0,0 1 0,0 0 0,0 1 0,0-1 0,0 1 0,2 1-24,-5-3 34,0 1-1,0 0 1,0 0 0,0 0-1,0 0 1,0 1-1,0-1 1,0 0-1,0 0 1,-1 0-1,1 1 1,0-1-1,-1 0 1,1 1-1,-1-1 1,0 1-1,1-1 1,-1 0-1,0 1 1,0-1-1,0 1 1,0-1-1,0 1 1,0-1-1,0 1 1,0-1-1,-1 0 1,1 1-1,0-1 1,-1 1-1,0-1 1,1 0-1,-1 1-33,-23 58 1354,8-20-658,2 0 0,-7 30-696,19-58-71,-1 0 1,1 1 0,1-1-1,0 1 1,1-1-1,1 1 1,0-1-1,0 1 1,1-1-1,1 0 1,1 5 70,-2-11 82,0-1-1,0 0 1,0 0 0,0 0 0,1-1-1,0 1 1,0-1 0,0 1 0,1-1 0,0 0-1,-1 0 1,1 0 0,1-1 0,-1 0-1,0 1 1,1-1 0,0-1-82,1 1 120,1 0 0,0 0 1,0-1-1,0 0 0,0 0 0,1-1 0,-1 0 1,0-1-1,1 1 0,-1-1 0,5-1-120,6-1 105,-1-1-1,0 0 1,0-2-1,0 0 1,0 0-1,-1-2 1,0 0-1,0-1 1,-1 0-1,2-3-104,-6 3-73,0-1 0,-1 0 0,0 0-1,-1-1 1,0 0 0,-1-1 0,0 0 0,-1 0 0,0-1-1,0 0 1,-1 0 0,-1 0 0,1-6 73,4-11-68,-2 0 1,-1-1-1,-1 1 0,-2-2 1,0-9 67,-4 36-19,1-1 0,-1 1 0,-1 0 1,1 0-1,-1 0 0,1 0 0,-1 0 0,-1-4 19,0 8-18,1 0 1,0 0-1,0 0 0,0 0 0,0 0 1,0 0-1,0 0 0,0 0 0,-1 1 1,1-1-1,0 0 0,0 1 0,0-1 0,-1 1 18,2-1-15,-3 2 8,1-1 1,0 1-1,-1 0 0,1 0 1,0 0-1,0 0 0,0 0 0,0 1 1,0-1-1,0 1 0,1-1 0,-1 1 1,1-1-1,0 1 0,0 0 1,0 0-1,0 0 0,0 1 7,-2 8 31,1 0 0,0 1-1,1 9-30,0-12 11,1 3-14,0-1 0,1 1 1,0-1-1,1 1 1,0-1-1,1 0 1,1 0-1,0 0 1,0 0-1,2 1 3,5 9-1538,1 1 1,1-1-1,1-1 1,9 11 1537,10 10-14005</inkml:trace>
  <inkml:trace contextRef="#ctx0" brushRef="#br0" timeOffset="3616.82">17926 860 17839,'-1'15'618,"1"-15"-602,0 1 0,0-1 0,0 0-1,0 0 1,0 0 0,0 0 0,0 0 0,0 0 0,0 0 0,0 0-1,0 0 1,0 0 0,0 0 0,0 1 0,0-1 0,0 0-1,0 0 1,0 0 0,0 0 0,0 0 0,0 0 0,0 0 0,0 0-1,0 0 1,0 0 0,0 0 0,0 0 0,0 0 0,-1 0 0,1 1-1,0-1 1,0 0 0,0 0 0,0 0 0,0 0 0,0 0-1,0 0 1,0 0 0,0 0 0,0 0 0,0 0 0,0 0 0,-1 0-1,1 0 1,0 0 0,0 0 0,0 0 0,0 0 0,0 0 0,0 0-1,0 0 1,0 0 0,0 0 0,0 0 0,0 0 0,-1-1-1,1 1 1,0 0 0,0 0 0,0 0 0,0 0 0,0 0-16,-10-21 1861,2 1-1705,5 15-216,0-1 1,0 1 0,0 0 0,-1-1 0,1 1-1,-1 1 1,-1-1 0,1 1 0,-1-1 0,0 1-1,1 1 1,-2-1 0,1 1 0,0-1-1,-1 2 1,1-1 0,-3 0 59,2 1 214,-1 1-1,1-1 1,-1 1-1,1 0 1,-1 1 0,0 0-1,1 0 1,-1 0-1,0 1 1,-5 1-214,-28 6 723,0 2-1,1 2 1,1 1 0,-1 3-723,18-7 70,0 1 1,1 0-1,1 2 1,0 1-1,1 0 1,0 1-1,1 1 1,-2 3-71,13-11-66,0 0 1,0 1 0,1 0 0,0 0 0,0 0-1,1 1 1,0-1 0,0 1 0,1 0 0,0 0-1,1 0 1,0 1 0,0-1 0,1 0 0,1 1-1,-1 7 66,2-9-137,-1-1-1,1 1 0,0 0 0,1 0 0,0-1 1,0 1-1,0-1 0,1 1 0,0-1 1,1 0-1,0 0 0,0-1 0,0 1 1,1-1-1,0 0 0,0 0 0,1 0 1,-1-1-1,1 1 0,3 1 138,5 2-479,0 0 0,1-1 0,0-1 1,0 0-1,0-1 0,9 2 479,-5-3 241,0 0 0,0-2 1,0 0-1,0-1 0,1-1 0,-1-1 1,1 0-1,18-4-241,-24 2 218,-1 0 0,1-1 0,-1 0 0,0-2 0,0 1 0,0-1 0,-1-1 0,0 0 0,0-1 1,0 0-1,-1-1 0,0-1 0,0 1 0,-1-2 0,0 1 0,-1-1 0,0-1 0,0 0 0,-1 0 0,-1 0 0,0-1 1,1-4-219,-1-4-13,0-1 1,-2 1 0,0-1 0,-1 0 0,-2 0 0,0-1-1,-1 1 1,-1-10 12,-2 20-152,-2 13 39,-4 16 98,1 5 31,2 1 1,1 0-1,1 0 0,1 0 0,1 1 0,1-1 1,1 0-1,1 1 0,1-1 0,2 0 0,0 0 1,1-1-1,3 3-16,-8-22 67,1 0-1,-1 0 1,1 0 0,1 0-1,-1-1 1,0 1 0,3 2-67,-4-5 14,0 0 0,-1-1 1,1 1-1,-1-1 0,1 1 0,0-1 1,0 1-1,-1-1 0,1 1 0,0-1 1,0 1-1,-1-1 0,1 0 0,0 0 1,0 1-1,0-1 0,0 0 0,0 0 1,-1 0-1,1 0 0,0 0 0,0 0 1,0 0-1,0 0 0,0 0 1,-1-1-1,1 1 0,0 0 0,0 0 1,0-1-1,0 1 0,-1-1 0,1 1 1,0-1-1,-1 1 0,1-1 0,0 1 1,-1-1-1,1 1 0,0-2-14,10-10 79,0-1-1,0 0 0,-2-1 1,8-13-79,17-25-276,-14 26-496,2 0 1,1 2 0,0 0 0,14-8 771,-22 19-139,2 1-1,0 0 1,0 1 0,1 1-1,1 1 1,-1 0 0,20-5 139,-32 12 148,1 0 1,0 0 0,0 1-1,0 0 1,0 0 0,0 1-1,1 0 1,-1 0 0,0 1-1,5 0-148,-8 0 69,0 1-1,0-1 1,-1 0-1,1 1 0,-1 0 1,1 0-1,-1 0 0,0 0 1,0 0-1,0 1 1,0-1-1,0 1 0,0 0 1,-1 0-1,1 0 1,-1 0-1,0 0 0,0 0 1,0 1-1,0 1-68,6 14 95,-2 1 0,0-1 0,-2 1 0,0 1 0,-1-1-1,-1 1 1,0 8-95,0 4 116,2 0 0,3 7-116,-7-38 23,0-1-1,1 0 0,-1 0 0,0 1 1,0-1-1,0 0 0,1 0 1,-1 1-1,1-1 0,-1 0 1,1 0-1,-1 0 0,1 0 1,0 0-1,-1 0 0,1 0 1,1 1-23,7-21 622,-5 6-499,7-14-40,1 0 0,1 1 0,2 0 0,0 1 0,2 0 0,0 2-1,2 0 1,20-19-83,-22 25-272,1 0 0,0 2-1,2 0 1,-1 1 0,2 1 0,0 1 0,0 1-1,1 1 1,0 1 0,1 1 0,2 0 272,-18 6-40,0 0 0,0 1 1,1 0-1,-1 0 0,0 1 1,0 0-1,4 0 40,-9 1 23,1-1-1,-1 0 1,0 1 0,0-1-1,0 1 1,0 0 0,0 0-1,0 0 1,0 0 0,0 0-1,-1 0 1,1 0 0,0 1-1,-1-1 1,1 1 0,0-1-1,-1 1 1,0 0 0,1-1-1,-1 1 1,0 0 0,0 0-1,0 0 1,0 0 0,0 0 0,0 1-23,1 6 109,0 0 1,-1 1 0,0-1 0,0 1 0,-1 7-110,-1-11-25,1 1 0,0-1 0,0 0 0,1 0 0,-1 1 0,1-1 0,1 0 0,-1 0 0,1 0 0,0 0 0,1 0 0,-1 0 0,1-1 0,0 1 0,2 0 25,-3-4 38,0 0-1,1 0 1,-1 0-1,1-1 1,0 1 0,-1-1-1,1 0 1,0 0-1,0 0 1,0 0-1,0 0 1,0 0-1,0-1 1,0 1 0,0-1-1,0 0 1,0 0-1,0 0 1,0-1-1,0 1 1,0-1-1,0 1 1,1-2-38,9-1 226,-1 0-1,0-2 1,0 1 0,-1-1-1,1-1-225,11-7 192,0-1-1,0-1 1,-2-1 0,7-7-192,78-77 135,-27 24-452,-71 69 220,-7 5 35,1 0 0,1 0 0,-1 0 0,0 1 0,0-1 0,1 0 1,-1 1-1,1 0 0,-1-1 0,2 1 62,-3 1-22,0 0-1,0 0 1,0 0 0,0 0-1,0 1 1,0-1 0,1 0 0,-1 0-1,0 1 1,0-1 0,0 1 0,0-1-1,0 1 1,0-1 0,0 1-1,0 0 1,-1 0 0,1-1 0,0 1-1,0 0 1,0 0 0,-1 0 0,1 0-1,0 0 1,-1 0 0,1 0-1,-1 0 1,1 0 0,-1 0 22,4 6-11,-1 0 0,0-1 0,-1 2 1,1-1-1,-1 0 0,-1 0 0,1 1 0,-1-1 1,0 7 10,0 15 262,-3 28-262,1-20 231,0-24-247,1 1 0,-2-1 0,0 0 0,-1 0 0,0 0 0,0 0 0,-2 0 0,1-1 0,-4 6 16,5-13-13,0 0 0,1-1 0,-2 1 0,1-1 1,0 0-1,-1 0 0,0 0 0,0 0 0,0-1 1,0 1-1,0-1 0,-1 0 0,0 0 1,0-1-1,1 0 0,-1 1 0,0-2 0,-1 1 1,1 0-1,0-1 0,0 0 0,-1 0 0,1-1 1,-1 0-1,0 0 13,6 0 7,0 1 1,-1-1 0,1 0-1,0 0 1,0 0-1,0 0 1,0 0-1,0 0 1,0 0-1,0 0 1,0 0 0,-1 0-1,1 0 1,0 0-1,0 1 1,0-1-1,0 0 1,0 0-1,0 0 1,0 0 0,-1 0-1,1 0 1,0 0-1,0 0 1,0 0-1,0 0 1,0 0 0,0 0-1,-1-1 1,1 1-1,0 0 1,0 0-1,0 0 1,0 0-1,0 0 1,0 0 0,0 0-1,-1 0 1,1 0-1,0 0 1,0 0-1,0 0 1,0-1-1,0 1 1,0 0 0,0 0-1,0 0 1,0 0-1,0 0 1,0 0-1,0 0 1,0-1 0,0 1-1,0 0 1,0 0-1,0 0 1,0 0-1,0 0 1,0 0-1,0-1 1,0 1 0,0 0-1,0 0 1,0 0-1,0 0 1,0 0-1,0 0 1,0 0-1,0-1 1,0 1-8,13-7 204,29-12-224,-31 15 40,17-9-355,-1-2 0,-1 0-1,-1-2 1,0 0 0,-1-2 0,-1-1 0,14-16 335,-15 14-310,24-23-2,-42 42 315,0-1-1,1 1 1,-1 0-1,1 0 1,0 0-1,0 1 1,0 0-1,0 0 1,3-1-3,-7 3 20,0 1-1,-1-1 1,1 0 0,0 0-1,0 1 1,0-1 0,-1 1-1,1-1 1,0 1 0,-1-1-1,1 1 1,0 0 0,-1-1-1,1 1 1,-1-1 0,1 1-1,-1 0 1,1 0 0,-1-1-1,1 1 1,-1 0 0,0 0 0,1 0-1,-1 0 1,0-1 0,0 1-1,0 0 1,0 0 0,1 1-20,4 28 328,-4-19-288,1 0 1,0 0 0,0 0 0,1-1 0,1 1 0,-1-1 0,2 1 0,0 0-41,-2-6 91,0-1 0,0 0 0,0 0 0,1 0 0,-1 0 0,1-1 0,0 1 0,0-1 0,0 0 0,1 0 0,-1 0 1,1-1-1,-1 0 0,1 0 0,0 0 0,0 0 0,0-1 0,0 0 0,0 1-91,10 1 125,0-1 0,0 0 0,1-1 1,-1 0-1,0-2 0,0 1 0,2-2-125,-5 0-1319,0 0 0,0-1-1,0-1 1,-1 0 0,10-5 1319,9-4-15026</inkml:trace>
  <inkml:trace contextRef="#ctx0" brushRef="#br0" timeOffset="3942.66">20151 500 18199,'0'20'0,"0"13"1744,-11-44 0,-8-24-744,5 9 8,-1-5-448,4 7 0,-2 8-920,7 5 8,6 5-184,0 6 8,24 22-7231,-7-3 7,1-3 4520</inkml:trace>
  <inkml:trace contextRef="#ctx0" brushRef="#br0" timeOffset="4589.83">20700 85 21063,'0'0'1784,"-1"-3"-121,-8-19 820,9 43-2444,1 11 74,-35 417-601,27-381 664,-14 101 388,5-43-509,4 22-55,12-147-9,0 0-1,1 0 0,-1 1 0,0-1 1,0 0-1,0 0 0,0 0 0,-1 0 0,1 0 1,0 0-1,0 0 0,-1 1 0,1-1 0,0 0 1,-1 0-1,1 0 0,-1 0 0,0 0 0,1 0 1,-1-1-1,0 1 0,0 0 0,1 0 0,-1 0 1,0-1-1,-1 2 10,0-2-11,0-1 1,1 1-1,-1 0 1,0-1-1,0 1 0,0-1 1,0 0-1,0 0 1,0 1-1,1-1 0,-1 0 1,0 0-1,1-1 1,-1 1-1,0 0 11,-27-20-243,2-1-1,0-1 0,1-1 1,-20-23 243,44 45-30,1 0 1,-1-1-1,0 1 1,1 0 0,-1 0-1,1-1 1,0 1-1,0-1 1,0 1 0,0-1-1,0 1 1,1-1 0,-1 0-1,1 1 1,-1-1 29,2 1-48,-1 0 1,0 0-1,1 0 0,-1 0 1,1 0-1,-1 1 1,1-1-1,0 0 0,-1 1 1,1-1-1,0 0 1,0 1-1,1-1 0,-1 1 1,0-1-1,0 1 1,1 0-1,-1 0 0,1-1 1,-1 1-1,1 0 1,0 0 47,16-8-689,0 0 0,1 1 0,0 1 0,0 1 1,0 1-1,10-1 689,14-5-307,6 0 1567,43-5-1260,-52 11 1052,0-2 0,-1-2 0,16-6-1052,-43 9 182,1 0 1,-1-1 0,0 0 0,0 0-1,-1-2 1,0 1 0,2-4-183,0 2 41,-10 8-37,0-1 0,1 1 0,-1 0 0,1 0 0,0 0 1,0 0-1,-1 1 0,4-1-4,-7 2-10,0-1 0,1 1 0,-1 0 1,0 0-1,0 0 0,0 0 0,0 0 0,1 0 0,-1 0 0,0 0 1,0 0-1,0 0 0,0 0 0,1 0 0,-1 0 0,0 0 1,0 0-1,0 0 0,1 0 0,-1 0 0,0 0 0,0 0 1,0 0-1,0 0 0,1 0 0,-1 1 0,0-1 0,0 0 0,0 0 1,0 0-1,1 0 0,-1 0 0,0 0 0,0 1 0,0-1 1,0 0-1,0 0 0,0 0 0,0 0 0,0 0 0,1 1 1,-1-1-1,0 0 0,0 0 0,0 0 0,0 1 10,-2 12-360,-13 23-132,11-26 372,-2 4 256,1 1 1,1-1 0,0 1-1,1 0 1,1 1 0,0-1-1,1 0 1,0 0 0,2 1-1,0-1 1,0 0 0,4 15-137,-3-25 15,0 1 1,0-1 0,0 1 0,1-1 0,-1 0-1,1 0 1,1 0 0,-1-1 0,1 1 0,-1-1-1,1 1 1,1-1 0,-1 0 0,0-1 0,1 1-1,0-1 1,0 0 0,0 0 0,0-1 0,0 1 0,1-1-1,-1 0 1,1 0 0,-1-1 0,1 0 0,2 0-16,5 1-501,0-1 1,0 0-1,0-1 1,0 0-1,3-2 501,7 0-3127,0-2-1,11-4 3128,19-6-11654</inkml:trace>
  <inkml:trace contextRef="#ctx0" brushRef="#br0" timeOffset="4917.39">21277 280 18551,'11'18'0,"9"13"1696,-20-31 0,-14-40-688,3 18 0,-4-8-1008,2 12 0,6 5-552,7 13 0,0 0-15975</inkml:trace>
  <inkml:trace contextRef="#ctx0" brushRef="#br0" timeOffset="5564.03">21531 773 19631,'0'-6'540,"0"-1"-1,-1 0 1,0 0-1,-1 1 1,1-1-1,-1 0 1,0 1-1,-1 0 1,0-2-540,-3-6 547,4 9-541,3 9-63,9 34-121,-5-9 406,0 1 0,2-1 0,2 0 0,0-1 0,7 11-228,-10-25 98,0-1-1,1 0 0,0 0 0,1-1 1,1 0-1,0-1 0,1 1 0,0-2 1,0 1-1,1-2 0,0 1 0,2-1-97,-7-5 39,-1-1 0,1 0 0,0 0 0,0 0 0,0-1 0,0 0 0,1 0 0,-1-1 0,0 0 0,1 0 0,-1 0 0,1-1 0,0 0-1,1 0-38,0-1-50,1-1 0,0 0-1,-1 0 1,0 0-1,1-1 1,-1-1 0,0 1-1,0-1 1,6-5 50,5-4-286,-1-2-1,0 0 1,-1 0 0,-1-2 0,-1 0 0,0-1 0,8-12 286,-5 2 59,-1 0 0,-1-1 0,-2-1 0,0 0 0,-2-1 0,-2 0 0,0-1 0,-3 0 0,0-1 0,1-24-59,-8 10 272,0 47-270,0 0-1,0 0 0,0-1 1,0 1-1,0 0 1,0 0-1,0 0 0,0-1 1,0 1-1,-1 0 1,1 0-1,0 0 0,0 0 1,0 0-1,0 0 1,0-1-1,-1 1 0,1 0 1,0 0-1,0 0 1,0 0-1,0 0 1,-1 0-1,1 0 0,0 0 1,0 0-1,0 0 1,-1 0-1,1 0 0,0 0 1,0 0-1,0 0 1,-1 0-1,1 0 0,0 0 1,0 0-1,0 0 1,-1 0-1,1 0 0,0 0 1,0 0-1,0 0 1,0 0-1,-1 0 0,1 1-1,-7 2-5,5-1-5,1 1 1,-1-1-1,0 1 0,1 0 1,0 0-1,0-1 1,-1 1-1,2 0 1,-1 0-1,0 0 1,0 0-1,1 0 1,0 2 9,-3 43-312,3-39 147,1 1 1,-1-1-1,2 0 1,-1 1-1,1-1 1,1 0-1,0 0 1,0 0 0,0-1-1,1 1 1,5 6 164,-6-10-9,0-1 1,0 0 0,1 1 0,-1-1 0,1 0-1,0-1 1,1 1 0,-1-1 0,1 0 0,-1 0-1,1 0 1,0-1 0,0 0 0,0 1 0,0-2-1,1 1 1,-1-1 0,0 0 0,1 0-1,-1 0 1,1 0 8,5-1 252,0 0-1,0 0 0,0 0 0,0-2 0,-1 1 1,1-2-1,0 1 0,-1-1 0,1-1 1,-1 0-1,0 0 0,0-1 0,0 0 0,-1-1 1,8-6-252,1-3 106,-1 0 0,-1-1 0,-1-1 1,-1 0-1,0-1 0,-1 0 0,3-7-106,-15 23-6,13-16-562,-9 16 158,-2 13 99,-2 14 212,1 1 0,1-1-1,1 0 1,2 0-1,1 2 100,-4-20-123,0 0-1,0 0 1,0 0-1,1 0 1,0-1-1,0 1 1,1-1-1,0 0 0,0-1 1,0 1-1,1-1 1,0 0-1,0-1 1,3 3 123,6 3-1498,1-2 0,0 1 0,1-2 0,0 0-1,9 2 1499,27 8-11299</inkml:trace>
  <inkml:trace contextRef="#ctx0" brushRef="#br1" timeOffset="29185.75">2807 915 20527,'19'77'1280,"-18"-69"-646,-5-8-40,0-1-503,-1 0-1,0 0 1,0 1 0,1-1-1,-1 1 1,0 0-1,0 1 1,1-1-1,-1 1 1,0 0-1,1 0 1,-1 1 0,1-1-1,-1 1 1,1 0-1,0 0 1,0 1-1,0-1 1,0 1 0,0 0-1,0 0 1,1 0-1,-2 2-90,-9 8-265,1 1-1,1 0 1,0 1 0,1 1-1,-5 8 266,-10 20-268,3 1-1,2 1 1,2 0 0,2 1-1,-1 10 269,-5 31 209,3 0-1,-1 44-208,11-59 374,4 0 0,3 1 0,4 18-374,1-56 403,2 0 0,1-1 0,1 0 0,2 0 1,2-1-1,1 0 0,15 31-403,-11-35 252,1 0 1,1-2-1,2 0 0,0-1 0,2-1 1,1-1-1,15 12-252,-21-21-373,1-2 0,1 0 0,0-1-1,1-1 1,0-1 0,1-1 0,0 0 0,1-2 0,0 0-1,0-1 1,18 3 373,-11-5-1526,0-2-1,1 0 1,-1-2-1,13-2 1527,13-2-9553,49-11 9553,-14-1-4636</inkml:trace>
  <inkml:trace contextRef="#ctx0" brushRef="#br1" timeOffset="31733.22">8466 1018 18999,'-3'16'86,"-10"38"1886,13-53-1901,0 0 0,-1-1 1,1 1-1,0 0 0,0-1 1,-1 1-1,1 0 0,-1-1 1,1 1-1,-1-1 0,1 1 1,-1-1-1,1 1 0,-1-1 1,1 1-1,-1-1 0,1 1 1,-1-1-1,0 0 0,1 1 0,-1-1 1,0 0-1,1 0 0,-1 1 1,0-1-1,0 0 0,1 0 1,-1 0-1,0 0 0,0 0 1,1 0-1,-1 0 0,0 0 1,1 0-1,-1 0 0,0-1 1,0 1-1,1 0 0,-1 0 1,0-1-1,1 1 0,-1 0-71,-10-3 845,4 4-637,1-1 1,0 1-1,-1 1 1,1-1 0,0 1-1,0 0 1,-1 0-1,2 1 1,-1 0 0,0 0-1,0 0 1,1 1-1,0 0 1,0 0 0,-4 3-209,-6 7 23,0 1 1,1 1 0,1 0-1,-4 6-23,-14 26-102,1 1-1,3 1 0,2 2 1,2 0-1,-8 32 103,21-54 1,2 1-1,0 0 1,2 1-1,2-1 0,0 1 1,2 0-1,2 0 1,3 30-1,-1-45-69,1 1 1,1-1-1,0 0 0,1 0 1,1 0-1,1-1 1,7 13 68,-7-18-167,0 0 0,0 0 0,1 0 0,0-1 0,1-1 0,0 1 0,1-2 0,0 1 0,0-1 0,1-1 0,1 1 167,7 2-10,1 0 0,0-2-1,1 0 1,-1-1 0,2-1 0,-1-1 0,1-1 0,-1-1 0,1-1-1,0-1 1,0-1 0,8-1 10,9-2 337,-1-1 0,-1-2-1,1-2 1,-1-1 0,0-2 0,24-11-337,-30 8-382,-2 0 1,1-2 0,25-20 381,76-63-5019,-105 79 3300,65-52-11064</inkml:trace>
  <inkml:trace contextRef="#ctx0" brushRef="#br1" timeOffset="30597.12">6280 1108 21151,'-11'-91'6913,"12"227"-6863,1-7-58,-5 0 0,-13 72 8,-61 259 473,38-238-1069,36-203 0,0-6 395,1-1 1,0 1 0,1 12 200,6 4-2479,-3-27 1795,-1 1 0,0 0-1,1-1 1,-1 1 0,1-1 0,0 1-1,-1-1 1,1 0 0,0 0 684,11 10-11917</inkml:trace>
  <inkml:trace contextRef="#ctx0" brushRef="#br1" timeOffset="31110.95">6108 1837 16759,'-23'-67'769,"9"29"559,1 1 1,2-2-1,1 1 1,2-2-1,-2-37-1328,9 54-56,1 0-1,1 0 1,2 0 0,0 0-1,1 0 1,1-1 56,0 9-107,0 0 0,0 0 1,2 1-1,-1 0 0,2 0 1,0 1-1,1 0 0,0 0 0,5-5 107,1 3 196,0 1-1,0 0 0,2 1 1,-1 1-1,2 1 0,-1 0 1,1 1-1,1 1 1,0 1-1,0 0 0,1 1 1,0 2-1,0 0 0,1 1 1,-1 1-1,1 1 0,-1 0 1,1 2-1,2 0-195,-17 1-7,1-1-1,0 1 1,-1 0 0,1 0-1,-1 1 1,1 0-1,-1 0 1,3 1 7,-7-2-7,1 1-1,-1 0 1,1-1 0,-1 1-1,0 0 1,0 0 0,0 0-1,0 0 1,0 1 0,0-1-1,0 0 1,-1 1 0,1 0-1,-1-1 1,0 1 0,0 0-1,0-1 1,0 1 0,0 1 7,2 9-171,-1-1 0,0 1 1,-1 0-1,-1 0 0,0 0 1,-1 8 170,-3 14-688,-6 27 688,0-26-233,-1-1 1,-2 0 0,-2-1 0,0 0 0,-19 27 232,14-24 84,1 0 0,1 2 0,3 0 1,-1 7-85,14-36 105,0 0 0,1 0-1,0 0 1,0 0 0,2 0 0,-1 1 0,1-1 0,0 0 0,1 0 0,1 0 0,-1-1 0,1 1 0,1 0 0,0-1 0,0 0 0,1 0 0,1 1-105,8 13 65,1-1 0,1 0 1,1-2-1,1 0 0,18 15-65,-1-5-1163,34 24 1163,-45-38-190,-1 1 0,-1 0 1,-1 2-1,-1 1 1,0 1-1,6 10 190,-22-26 96,-1 0 0,0 1 0,0-1 0,-1 1 0,1-1 0,-1 1 0,-1 0 0,1 0 0,-1 0 0,0 0 0,0 0-1,-1 0 1,1 0 0,-1 0 0,-1 0 0,1 0 0,-1 0 0,0 0 0,-1 0 0,1 0 0,-1 0 0,0 0 0,-1-1 0,1 1 0,-4 4-96,-3 5 95,-1 0 0,0-1 0,-1-1 0,-1 0 1,0 0-1,0-1 0,-2-1 0,-8 7-95,-5 0-270,-1 0 0,-1-2 0,-1-1 1,0-1-1,-1-2 0,0-1 0,0-1 0,-26 3 270,-2-2 640,1-2-1,-1-3 0,0-3 1,-25-3-640,64 0 34,0-1 1,-1-1-1,1-1 1,-17-4-35,30 4-439,-1 1 0,1-1-1,-1-1 1,1 1 0,-6-5 439,7 4-1063,1 0 0,-1-1 1,1 1-1,0-1 0,1 0 0,-1 0 0,-1-4 1063,-17-29-7639,2 1 2463</inkml:trace>
  <inkml:trace contextRef="#ctx0" brushRef="#br1" timeOffset="29615">4662 1109 20439,'-5'8'233,"-2"3"1626,9-18 1227,-134 329-15,-37 68-3656,40-87-653,100-241 1139,9-21 87,2 0 1,2 1-1,2 1 0,0 6 12,13-43-40,-1 0 0,2-1 0,-1 1 0,1 0 0,0 0 0,0 0 0,0 0 0,1 0 0,0 0 0,1 0 0,-1 1 40,0-5-115,0 0 0,0 0-1,-1 0 1,1 0-1,1 0 1,-1 0 0,0-1-1,0 1 1,1 0 0,-1-1-1,1 1 1,-1-1 0,1 1-1,0-1 1,-1 0 0,1 1-1,0-1 1,0 0 0,0 0-1,0-1 1,0 1-1,0 0 1,0-1 0,0 1-1,0-1 1,1 1 0,-1-1-1,0 0 1,0 0 0,0 0-1,1-1 116,32-7-4561,0-4-7429</inkml:trace>
  <inkml:trace contextRef="#ctx0" brushRef="#br1" timeOffset="29935.66">4671 1087 17031,'25'-53'5472,"-25"53"-5410,1 0-1,-1 0 1,1-1-1,-1 1 1,0 0-1,1 0 1,-1 0-1,1 0 1,-1 0 0,1 0-1,-1 0 1,1 0-1,-1 0 1,1 0-1,-1 0 1,1 1-1,-1-1 1,1 0-1,-1 0 1,0 0-1,1 0 1,-1 1-1,1-1 1,-1 0-1,0 0 1,1 1-1,-1-1 1,1 0-1,-1 1 1,0-1-1,0 1 1,1-1 0,-1 0-1,0 1 1,0-1-62,4 7 103,-1 1 1,-1-1 0,0 0-1,0 1 1,0-1 0,-1 1-1,1 6-103,0 2-45,26 232 216,-14-106 1147,12 33-1318,16-5-2961,-26-114-2562,2 1-5537,-11-37 7474</inkml:trace>
  <inkml:trace contextRef="#ctx0" brushRef="#br1" timeOffset="30261.14">4195 1859 19183,'69'9'0,"45"2"1312,-101-8 8,-58-6-368,23 1 8,-3-5-720,25 7 0,38-8-2432,21 5 8,30-3 2672,19 2 0,23 3-2384,37-9 8,0 1-9927</inkml:trace>
  <inkml:trace contextRef="#ctx0" brushRef="#br1" timeOffset="35139.64">3521 4829 19631,'-2'-14'438,"0"0"-1,0 1 0,-2-1 1,0 0-1,0 1 0,-1 0 1,-1 0-1,0 0 0,-1 1 1,-1-1-438,6 10-9,1 0 0,-2 0 0,1 0 1,0 1-1,-1-1 0,1 1 1,-1 0-1,1 0 0,-1 0 0,0 0 1,0 0-1,0 0 0,0 1 1,0-1-1,-1 1 0,1 0 0,0 0 1,-1 0-1,1 1 0,-1-1 1,1 1-1,0 0 0,-1 0 0,1 0 1,-1 0-1,1 1 0,-1-1 1,1 1-1,0 0 0,-1 0 0,0 1 9,-6 1-18,1 1-1,0 0 0,1 1 0,-1 0 0,1 0 0,0 1 1,0 0-1,0 0 0,1 1 0,0 0 0,0 1 19,-7 9 129,1 2-1,0-1 1,1 2-1,1 0 1,-8 21-129,-6 20 925,-6 32-925,10-22 269,4 1 0,2 1 1,4 1-1,0 31-269,8-49-68,2 0 1,3-1-1,2 1 1,2-1 0,3 0-1,5 10 68,-6-36 217,2 1-1,0-1 0,2-1 1,2 0-1,0-1 0,2 0 1,0-1-1,2-1 0,1-1 1,1 0-1,1-1 0,4 1-216,-5-6-145,1-1-1,1 0 1,0-2 0,1-1-1,1 0 1,0-2-1,1-1 1,0-1-1,0 0 1,1-3-1,1 0 1,-1-1 0,21 1 145,-10-4-373,1-2-1,-1-1 1,1-2 0,-1-2 0,0-1 0,18-6 373,3-4-2799,18-7 2799,58-27-9233,-55 18 2135</inkml:trace>
  <inkml:trace contextRef="#ctx0" brushRef="#br1" timeOffset="35907.89">5285 5050 19807,'-8'-12'1307,"1"0"0,1-1 0,-2-6-1307,-10-19 1962,18 36-1940,-1 1 0,0 0 0,1 0 0,-1-1 0,0 1 0,0 0 0,0 0 0,0 0 0,0 0 0,0 0 0,0 0 0,0 0 0,0 0 0,-1 0 0,1 0 0,0 1 0,0-1 0,-1 0 0,1 1 0,-1-1 0,1 1 0,0 0 0,-1-1 0,1 1 0,-1 0 0,1 0 0,-1 0 1,1 0-1,-1 0 0,1 0 0,-1 0 0,1 1 0,-1-1 0,1 1 0,0-1 0,-1 1 0,1-1 0,0 1 0,-1 0 0,1-1 0,0 1 0,-1 0-22,-7 6-121,0-1 0,1 1 1,0 1-1,0 0 0,-6 6 121,-32 39-311,2 2-1,3 1 1,2 3 0,2 1-1,3 1 1,3 2-1,0 10 312,20-47 125,2 1-1,1 0 1,2 0 0,0 1-1,2-1 1,1 1-1,1 1 1,2 14-125,0-31 144,1-1 0,0 1 0,1-1 0,0 0 0,1 1 0,0-1 0,1 0 1,1-1-1,-1 1 0,1-1 0,1 0 0,0 0 0,1 0 0,-1-1 0,2 0 0,-1-1 0,1 1 1,1-1-1,0-1 0,0 0 0,10 6-144,-5-5-104,0-1-1,0 0 1,1-2 0,0 0 0,0 0 0,1-1-1,-1-1 1,1-1 0,0 0 0,1-1 104,25 1-260,0-3 0,1-2 1,1-1 259,3-2-376,-1-2 1,-1-3 0,0-1 0,0-1 0,24-13 375,52-31-3756,2-5-10117</inkml:trace>
  <inkml:trace contextRef="#ctx0" brushRef="#br1" timeOffset="36408.21">7155 4877 21335,'-26'45'1946,"26"-45"-1909,0-1 1,0 1-1,0 0 1,0 0-1,0 0 1,0 0 0,0 0-1,0 0 1,0 0-1,0 0 1,0 0-1,0-1 1,0 1 0,0 0-1,0 0 1,0 0-1,0 0 1,1 0-1,-1 0 1,0 0 0,0 0-1,-1-1 1,1 1-1,0 0 1,0 0-1,0 0 1,0 0 0,0 0-1,0 0 1,0 0-1,0 0 1,0-1-1,0 1 1,0 0 0,0 0-1,0 0 1,0 0-1,0 0 1,0 0-1,0 0 1,0 0 0,-1 0-1,1 0 1,0 0-1,0 0 1,0-1-1,0 1 1,0 0 0,0 0-1,0 0 1,0 0-1,-1 0 1,1 0-1,0 0 1,0 0 0,0 0-1,0 0 1,0 0-1,0 0 1,0 0-1,0 0 1,-1 0 0,1 0-1,0 0 1,0 0-1,0 1 1,0-1-1,0 0 1,0 0-38,-1-1 2270,-47 382-1958,3-36-2779,19-113-9537,21-168 3484</inkml:trace>
  <inkml:trace contextRef="#ctx0" brushRef="#br1" timeOffset="36748.84">7001 4886 20343,'5'-4'199,"18"-15"1577,1 2 0,11-6-1776,-26 18 330,1 0 1,0 0-1,0 1 1,1 0-1,0 1 1,-1 0-1,1 1 1,1 0-331,-1 2-4,-1-1 1,1 1-1,-1 1 1,0 0 0,1 0-1,-1 1 1,0 1-1,0 0 1,0 0-1,0 1 1,0 0-1,-1 0 1,1 1 0,-1 1-1,-1-1 1,1 2-1,-1-1 1,7 8 3,8 8-550,-1 0 0,-1 2 0,-1 1 0,-2 0 0,13 23 550,-1 3-39,-3 0 1,-2 2 0,-2 0-1,-3 2 1,-2 0-1,-3 2 1,3 21 38,-14-51 271,-1-1 1,0 1-1,-3-1 1,0 1 0,-1 0-1,-2-1 1,0 1-1,-2-1 1,-5 13-272,5-22 116,0-1 1,-2 0-1,0-1 1,0 0-1,-2 0 0,0 0 1,-1-1-1,0 0 1,-1-1-1,0 0 0,-1-1 1,0 0-1,-1-1 1,-1-1-1,-4 3-116,-5 1-206,-1-2-1,0-1 1,-1 0 0,0-2-1,-1-1 1,0-1-1,-24 3 207,-38 3 111,-55 0-111,126-11 222,-49 2 262,-33-3-484,53-4-5070,-16-3 5070,-6-3-15077</inkml:trace>
  <inkml:trace contextRef="#ctx0" brushRef="#br1" timeOffset="37348.24">9157 4359 20791,'3'21'188,"6"17"856,-8-36-973,-1-1 0,1 1 1,0 0-1,0-1 1,0 1-1,0 0 1,0-1-1,1 0 1,-1 1-1,0-1 0,1 0 1,-1 0-1,1 1 1,-1-1-1,1 0 1,-1 0-1,1-1 1,1 2-72,5 0 376,-1 1 0,1 0 1,-1 0-1,0 1 0,0 0 1,0 0-1,-1 1 0,0-1 1,1 2-1,-2-1 0,1 1 0,4 5-376,9 14 50,-1 0 0,-2 2 0,0 0 0,-2 0-1,-1 2 1,-1 0 0,-1 0 0,-2 1-1,-1 0 1,-1 0 0,-2 1 0,-1 0 0,-2 0-1,0 0 1,-2 0 0,-2 0 0,-1 1-1,-6 29-49,1-33 45,0 0-1,-1-1 0,-2 0 0,-1-1 1,-1 0-1,-1 0 0,-6 5-44,-23 30 289,-3-2-1,-12 9-288,-10 8-52,-4-3 1,-3-3-1,-3-4 0,-3-3 0,-3-4 0,-8 1 52,-164 85-1504,-44 11-3049,-10 3-11262</inkml:trace>
  <inkml:trace contextRef="#ctx0" brushRef="#br1" timeOffset="33066.61">329 4728 20975,'-4'53'1458,"4"-50"-1231,1-1 1,-1 0 0,0 0 0,1 0 0,-1 0-1,1 1 1,-1-1 0,1 0 0,0 0-1,0 0 1,0 0 0,0 0 0,0-1 0,0 1-1,1 0 1,-1 0 0,1 0-228,12 19 430,-8-2-455,-1-1 0,0 1 0,-2 1 0,0-1 0,-1 1 0,0 4 25,3 30-208,2 32 370,-3 0 0,-7 64-162,-23 176-903,0 5-1254,27-254-345,4-29-4443,-3-21 901,2 2 2110</inkml:trace>
  <inkml:trace contextRef="#ctx0" brushRef="#br1" timeOffset="33441.54">347 4576 20167,'85'-74'2256,"-46"38"528,13-7-2784,-49 41 6,0 0 0,0 0 0,0 0 0,0 0 0,0 1 0,0-1 1,0 1-1,1 0 0,-1 0 0,1 0 0,-1 0 0,1 0 0,-1 1 0,1 0 0,-1 0 0,1 0 0,2 0-6,-4 1-12,1 0 0,0-1-1,-1 1 1,1 1 0,-1-1 0,0 0 0,1 1 0,-1-1-1,0 1 1,0-1 0,0 1 0,0 0 0,0 0-1,0 0 1,0 0 0,-1 0 0,1 1 0,-1-1 0,1 0-1,-1 1 1,0-1 0,0 1 0,0 1 12,2 5 54,-1 0 1,0 1-1,0-1 1,-1 1-1,-1 0 1,1-1-1,-1 1 1,-1 0-1,0-1 1,0 1-1,-3 6-54,-5 21 99,-2 0-1,-6 11-98,17-48 0,-31 75-583,-3-2 1,-3-1-1,-4-1 0,-2-3 1,-28 30 582,65-89 72,2-5-8,1 1 0,-1 0-1,1 0 1,0 0 0,1 0-1,-1 1-63,3-4 46,-1-1 0,1 1 0,-1 0 0,1-1 0,0 1 0,0 0 0,0-1 0,0 1 0,0 0 0,0-1-1,0 1 1,1 0 0,-1-1 0,0 1 0,1-1 0,0 1 0,-1 0 0,1-1 0,0 1 0,0-1-1,-1 0 1,1 1 0,1 0-46,7 7 178,0 0 0,0-1 0,1 0 0,0-1 0,0 0-1,11 6-177,18 12 49,21 18-623,-3 3-1,-2 3 0,-2 1 1,-2 3-1,-2 2 0,-3 3 1,-2 1-1,-4 2 0,33 63 575,-42-64-3629,-2-3-7541</inkml:trace>
  <inkml:trace contextRef="#ctx0" brushRef="#br1" timeOffset="34551.64">1200 6019 20975,'4'-28'881,"2"0"-1,1 0 0,0 0 0,2 0 0,2 2 0,0-1 1,9-12-881,-17 33-35,0 0 1,1 0 0,0 1 0,0-1 0,0 1 0,1 0 0,-1 1 0,1-1 0,5-3 34,-8 7-59,1-1 0,-1 1 0,0 0 0,1 0 0,-1 0 0,0 0 0,1 1 0,0-1 0,-1 0 0,1 1 0,-1 0 0,1 0 0,-1 0 0,1 0 0,0 0 0,-1 0 0,1 1 0,-1-1-1,1 1 1,-1 0 0,1 0 0,-1 0 0,0 0 0,1 0 0,-1 0 0,1 1 59,4 3-65,-1 0 0,1 0 0,-1 1-1,-1 0 1,1 0 0,-1 0 0,0 1 0,0 0-1,-1 0 1,0 0 0,0 0 0,0 1 0,1 7 65,2 3 214,-2 1 0,0-1 1,-1 1-1,0 0 0,-1 11-214,-2-2 347,-1 0-1,-2 0 1,0 1-1,-2-1 0,-5 17-346,-13 42 468,-6 6-468,23-76 1,-52 147 17,-4 10 4,60-170-21,-1 3-19,0 0 1,0 0 0,1 0 0,-1 1 0,2-1 0,-1 3 17,1-9-20,0 0 1,0 1 0,0-1 0,1 0 0,-1 0 0,0 0-1,1 0 1,-1 0 0,0 1 0,1-1 0,0 0 0,-1 0-1,1 0 1,-1 0 0,1-1 0,0 1 0,0 0 0,0 0 0,-1 0-1,1 0 1,0-1 0,0 1 0,0 0 0,0-1 0,0 1-1,0-1 1,0 1 0,1-1 0,-1 0 0,0 1 0,0-1-1,0 0 1,0 0 0,0 0 0,1 0 0,-1 0 0,0 0 0,0 0-1,0 0 1,1 0 19,15-3-476,0 0-1,0-1 0,-1-1 1,0-1-1,0 0 1,6-4 476,-13 7-18,220-99 2086,-65 27-5343,4 8 3275,-39 24-14098,43-5 14098,-34 13-4253</inkml:trace>
  <inkml:trace contextRef="#ctx0" brushRef="#br1" timeOffset="27364.6">157 1455 19543,'-4'26'764,"3"-19"-126,0 1 0,0 0 0,1 0 1,0 0-1,0 0 0,1 0 0,0 0 1,2 7-639,22 163 464,-7 1 1,-9 0 0,-11 150-465,-10-185-2676,5-66-5382,2 25 8058,5-74-7349,0-3 3121</inkml:trace>
  <inkml:trace contextRef="#ctx0" brushRef="#br1" timeOffset="27834.58">0 1732 18015,'11'-38'189,"2"-16"1562,3 1 0,3 0 0,21-43-1751,-20 60 195,1 1 1,1 1-1,2 0 0,1 2 1,2 1-1,1 1 1,1 2-1,2 1 1,0 1-1,2 1 0,1 2 1,13-6-196,-42 27-7,0-1 0,0 1 0,0 0 1,0 0-1,0 0 0,1 1 0,-1 0 1,5-1 6,-8 2-4,0 0 1,0 1-1,0-1 1,0 0 0,0 0-1,0 1 1,0-1 0,0 1-1,0 0 1,0-1-1,0 1 1,0 0 0,0 0-1,-1 0 1,1 1 0,0-1-1,-1 0 1,1 1-1,-1-1 1,1 1 0,-1-1-1,0 1 1,0-1 0,0 1-1,1 0 4,1 4-26,-1 0 1,1-1-1,-1 1 0,0 1 0,0-1 1,-1 0-1,1 0 0,-2 1 0,1-1 1,-1 0-1,1 1 0,-2-1 0,1 1 26,-3 17-118,0-1 0,-2 0 0,-1 1 118,-5 16-112,-2 0 0,-2-1 0,-1-1 0,-2 0 0,-2-2-1,-7 10 113,-43 58-1254,-38 39 1254,101-133-14,-1 0 119,0 0 1,1 0-1,1 1 0,0 0 1,0 0-1,0 4-105,4-10 79,0 1-1,1 1 1,0-1 0,0 0-1,0 0 1,1 0 0,0 0-1,0 1 1,1-1-1,0 0 1,0 0 0,0 0-1,2 5-78,7 19 239,1-1 0,1 0 0,2-1 0,1-1 0,8 12-239,96 128 501,-117-165-503,48 60-848,3-4 0,1-1 0,4-3 1,18 11 849,122 88-3749,-64-56-3648,-114-83 5799,48 34-4176</inkml:trace>
  <inkml:trace contextRef="#ctx0" brushRef="#br1" timeOffset="33881.86">1241 2358 20079,'4'13'0,"5"7"1856,-4-5 8,5-1-528,-5 10 8,4 2-904,-1 11 0,5 9-776,-2 23 0,3 14-384,-1 3 8,-2 10-600,0 5 8,2 0-14871</inkml:trace>
  <inkml:trace contextRef="#ctx0" brushRef="#br1" timeOffset="32130.62">11171 212 19631,'0'25'0,"0"21"1360,6 26 8,3 23-1008,11 12 0,10 16 304,-2 37 8,1 29-1368,-20-9 8,-12 3 1792,-18-12 8,-12-13-1496,-46 3 8,-37 1-1632,-24-19 8,-32-11 3056,-8 6 0,-1 2-17783</inkml:trace>
  <inkml:trace contextRef="#ctx0" brushRef="#br1" timeOffset="40506.44">11662 1550 17303,'62'-24'5168,"2"-5"-5168,58-31 897,17-8-3232,-102 52 572,0 2 0,39-9 1763,-53 17 335,1 1 1,-1 1-1,1 1 1,0 2 0,14 0-336,-30 1 95,-1 1 1,1 0-1,0 0 1,-1 1 0,1 0-1,-1 0 1,0 1-1,1 0 1,-1 0-1,-1 1 1,1-1 0,0 2-1,-1-1 1,0 1-1,0 0 1,0 0-1,-1 0 1,0 1 0,0 0-1,0 0 1,0 0-1,-1 1 1,0 0-1,-1-1 1,1 1 0,-1 0-1,-1 1 1,1-1-1,-1 1 1,-1-1-1,1 5-95,0 37 259,-2 0-1,-2-1 1,-3 1-1,-2 2-258,-1 15-56,-19 179-927,-35 463 2082,11 82-974,-12-327 2430,40-307-2121,6 12-434,-8 65 805,15-171-518</inkml:trace>
  <inkml:trace contextRef="#ctx0" brushRef="#br1" timeOffset="42166.52">12285 4495 15152,'0'0'344,"0"0"26,0 0 109,0 0 54,0 0 92,0 0-54,0 0-308,0 0-55,0 0 72,0 0 33,0 0 46,0 0 7,0 0-30,0 0-64,0 0-213,0 0-12,0 0 109,0 0 376,-6 12 66,-4 8-398,1 1-1,2 0 0,0 0 1,-4 19-200,2 22-448,2 0-1,1 32 449,6 129 348,-2 39 945,-2-209-813,-1 1 1,-3-1 0,-13 43-481,11-59 180,-1-1-1,-2 0 1,-2-1-1,-1-1 1,-8 11-180,23-42-6,-1 0 0,1 0 0,-1-1 0,0 1 0,0-1 0,0 0 0,-1 0 0,1 1 0,0-1 0,-1-1 0,1 1 0,-1 0 0,0-1 0,0 1 0,0-1 0,1 0 0,-1 0 0,0 0 0,0 0 0,-2 0 6,-3-1-101,1 0 0,-1 0 0,0 0-1,0-1 1,1-1 0,-1 1 0,-7-3 101,-55-18-1894,-40-18 1894,-42-14 2242,41 26-2032,-1 5 0,-1 5 1,-33 1-211,125 15 55,-291-25-1849,-71 13 1794,-311 17-1684,531 0-596,-182 8-2481,182-1-5551</inkml:trace>
  <inkml:trace contextRef="#ctx0" brushRef="#br1" timeOffset="43182.1">12427 4209 19807,'29'0'0,"19"4"1024,-48-4 0,-39-4-328,19 2 8,0-2 184,20 4 8,29-20-448,17 9 8,26-4-1304,13 1 0,22-3-5264,2 3 1,12-1 3191,16 6 8,-3 1-528</inkml:trace>
  <inkml:trace contextRef="#ctx0" brushRef="#br1" timeOffset="44990.96">16797 3913 20255,'-2'1'157,"0"1"-1,1-1 0,-1 1 1,1-1-1,-1 1 0,1-1 1,0 1-1,-1 0 0,1 0 1,0 0-1,0-1 0,0 1 1,1 0-1,-1 0 0,0 1-156,1 0 252,1 0 0,-1 1 0,1-1 0,-1 0 0,1 0 0,0 1 0,0-1 0,1 0 1,-1 0-1,1 0-252,3 11 399,-1 1 0,0 0 0,-1 0 0,0 0 0,0 10-399,1 80 8,-4-96-21,-3 77 101,-3 0-1,-4-1 0,-3 0 0,-25 79-87,34-148-978,0-2 360,0 0 1,1 0-1,0 4 618,5 11-4975,-2-28 4195,1 1 0,-1-1 0,1 1 0,-1-1 1,1 0-1,0 1 0,0-1 0,-1 1 0,1-1 0,0 0 0,0 0 0,1 0 1,-1 1-1,1-1 780,10 8-4288</inkml:trace>
  <inkml:trace contextRef="#ctx0" brushRef="#br1" timeOffset="45304.14">16784 3787 17567,'5'-26'0,"4"-15"1632,6-8 8,4-8-736,10 2 0,10-4 1000,5 13 8,9 6-1672,3 12 0,8 4-232,-5 13 8,4 6-312,-13 5 8,-6 7-536,-5 8 0,-6 9-1320,-17 7 0,3 0-12175</inkml:trace>
  <inkml:trace contextRef="#ctx0" brushRef="#br1" timeOffset="45632.85">16784 4451 17839,'18'-2'0,"12"-7"1080,10-2 0,10-3 704,13-5 0,10-1-1728,5 3 0,-1-1-17351</inkml:trace>
  <inkml:trace contextRef="#ctx0" brushRef="#br1" timeOffset="43899.28">13794 3630 19543,'8'15'193,"10"19"1454,-17-31-733,-12-19-314,9 13-476,-1-2 2,-1 0 0,1 0 0,0-1 0,1 0 0,-1 1 1,0-5-127,2 8-33,1 0 0,0 1 0,0-1 1,0 0-1,0 0 0,0 0 0,0 0 0,0 1 1,1-1-1,-1 0 0,1 0 0,-1 1 1,1-1-1,-1 0 0,1 0 0,0 1 1,0-1-1,0 1 0,0-1 0,0 1 1,0-1-1,1 1 0,-1 0 0,1-1 33,4-3 45,0 0-1,0 1 0,1-1 1,0 1-1,0 1 1,0-1-1,1 1 0,-1 0 1,1 1-1,2-1-44,23-5 1595,30-3-1595,-25 5 65,367-56-2679,-323 55 3405,0 3 0,1 4 0,77 9-791,-148-7 2,0-1-1,0 1 1,-1 1-1,1 1 1,-1-1 0,4 3-2,-12-5-16,-1 0 0,1 0-1,-1 1 1,0-1 0,1 1 0,-1-1 0,0 1 0,0 0 0,0 0 0,0 0 0,0 0 0,-1 0 0,1 0 0,0 0 0,-1 1 0,0-1 0,0 1 0,1-1 0,-1 1-1,-1-1 1,1 1 0,0 0 0,-1-1 0,1 1 0,-1 0 0,0-1 0,0 1 0,0 0 0,0 2 16,-2 4-286,0 1 1,-1-1 0,0 1-1,-1-1 1,1 0-1,-2 0 1,1-1-1,-1 1 1,-1-1-1,0 0 1,0 0-1,0-1 1,-1 1-1,-5 3 286,-14 12-136,-2-1 0,0-1 0,-13 7 136,-155 98 3924,182-117-3737,2 0 0,-1 1 1,1 0-1,0 1 0,-6 7-187,15-14-43,0 0-1,0 1 0,0-1 1,0 0-1,0 1 0,1 0 1,0-1-1,0 1 0,0 0 1,1 0-1,0 0 0,0 0 1,0 1-1,0-1 0,1 0 1,0 0-1,0 0 0,0 4 44,3 2-235,-1 0 0,1-1 0,1 1-1,0-1 1,0 0 0,1 0 0,0 0 0,4 4 235,12 17-1080,21 24 1080,-24-33-108,35 42 1044,-16-21-67,-3 2 1,2 6-870,-33-47-14,-1-1 1,0 1 0,0 0 0,0 1 0,0-1 0,-1 0 0,0 0 0,1 1-1,-2-1 1,2 5 13,-2-6-2,-1 0 0,1-1 0,0 1-1,-1 0 1,1 0 0,-1 0 0,0-1-1,0 1 1,0 0 0,0-1 0,-1 1-1,1-1 1,-1 1 0,1-1 0,-1 0 0,0 1-1,-2 1 3,-5 3 202,1 1-1,-1-1 0,-1 0 1,1-1-1,-1 0 0,0-1 1,-1 0-1,1-1 0,-1 0 1,-11 3-202,-5-1 460,-1 0 0,1-1 0,-28 0-460,21-4-421,-1-1 0,1-1 0,0-2 0,0-2 0,0-1 0,1-1 0,0-2 0,0-1 0,1-2 0,0-1 0,-18-12 421,40 20-376,1 0-1,0-1 1,1-1 0,0 1-1,0-1 1,0-1-1,1 1 1,0-1 0,0 0-1,1-1 1,-5-7 376,6 5-1106,0 0 1,0 0-1,1 0 0,0-1 1,1 1-1,0-1 0,1 0 1,1 0-1,0 0 0,0-1 1106,-2-50-3373</inkml:trace>
  <inkml:trace contextRef="#ctx0" brushRef="#br1" timeOffset="44237.11">15254 3645 19991,'-8'28'1624,"7"-25"-138,7 10 168,-1-5-1506,-1 0 0,-1 0-1,1 1 1,-1-1 0,-1 1-1,0 0 1,0 0 0,0 9-148,1 17 448,-2 26-448,0-21 6,-2 76 92,-14 109-98,2-140 223,-4 0 0,-14 39-223,11-48-3227,2 1-4039,12-48-3312</inkml:trace>
  <inkml:trace contextRef="#ctx0" brushRef="#br1" timeOffset="44663.64">15121 3944 18999,'1'7'138,"0"-1"-1,1 1 0,0-1 1,0 0-1,0 1 0,1-1 0,0 0 1,0-1-1,1 2-137,37 48 1714,-15-24-1688,20 33-1375,96 120 1840,-108-145 534,1-1 0,2-1 1,20 13-1026,-38-35 80,0-1 1,1-1 0,0-1 0,1-1 0,1 0 0,18 5-81,-29-12-179,-1-1 0,1 0 0,0 0 0,0-1 0,1-1 0,-1 0 0,0 0 0,0-1 0,1-1 0,-1 0 0,0 0 0,0-1 0,0-1 0,0 0 0,3-1 179,-6 0-30,-1 0 1,0 0-1,-1 0 1,1-1-1,-1 0 1,1 0-1,-1 0 1,-1-1-1,1 0 1,-1 0-1,0-1 1,-1 1-1,1-1 1,-1 0-1,-1 0 1,1-1-1,-1 1 1,2-7 29,4-16 238,-2 0 1,0-1-1,-2 0 0,-1-4-238,-3 24-6,17-190 168,-8-48-162,-5 114 678,-5 54 322,0 79-930,4 18-71,9 39-98,-3 1 0,-2 5 99,-4 14-3615,-4-15-10450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E91097-99AF-471A-9963-DB50C27479CB}" type="datetimeFigureOut">
              <a:rPr lang="en-US" smtClean="0"/>
              <a:t>3/7/2024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9C1FD-397E-404D-B161-65A41710C729}" type="slidenum">
              <a:rPr lang="en-US" smtClean="0"/>
              <a:t>‹#›</a:t>
            </a:fld>
            <a:endParaRPr lang="en-US"/>
          </a:p>
        </p:txBody>
      </p:sp>
    </p:spTree>
    <p:extLst>
      <p:ext uri="{BB962C8B-B14F-4D97-AF65-F5344CB8AC3E}">
        <p14:creationId xmlns:p14="http://schemas.microsoft.com/office/powerpoint/2010/main" val="2235907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BE09442-1138-4C45-AE79-875A001814F9}" type="slidenum">
              <a:rPr lang="en-US"/>
              <a:pPr eaLnBrk="1" hangingPunct="1"/>
              <a:t>37</a:t>
            </a:fld>
            <a:endParaRPr lang="en-US"/>
          </a:p>
        </p:txBody>
      </p:sp>
      <p:sp>
        <p:nvSpPr>
          <p:cNvPr id="3072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072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2565283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97A8E15-067A-4675-9481-DCC7D877E253}" type="slidenum">
              <a:rPr lang="en-US"/>
              <a:pPr eaLnBrk="1" hangingPunct="1"/>
              <a:t>38</a:t>
            </a:fld>
            <a:endParaRPr lang="en-US"/>
          </a:p>
        </p:txBody>
      </p:sp>
      <p:sp>
        <p:nvSpPr>
          <p:cNvPr id="3174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174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3687195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EF05A1-BCF5-49B7-B978-45FB414B8CB0}"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5ADFF-DB12-43A1-8668-D50536C4025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540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EF05A1-BCF5-49B7-B978-45FB414B8CB0}"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1449929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EF05A1-BCF5-49B7-B978-45FB414B8CB0}"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5ADFF-DB12-43A1-8668-D50536C4025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6389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EF05A1-BCF5-49B7-B978-45FB414B8CB0}"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44844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EF05A1-BCF5-49B7-B978-45FB414B8CB0}"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2500736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EF05A1-BCF5-49B7-B978-45FB414B8CB0}"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546134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FEF05A1-BCF5-49B7-B978-45FB414B8CB0}" type="datetimeFigureOut">
              <a:rPr lang="en-US" smtClean="0"/>
              <a:t>3/7/2024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2425605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FEF05A1-BCF5-49B7-B978-45FB414B8CB0}" type="datetimeFigureOut">
              <a:rPr lang="en-US" smtClean="0"/>
              <a:t>3/7/2024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5ADFF-DB12-43A1-8668-D50536C40258}" type="slidenum">
              <a:rPr lang="en-US" smtClean="0"/>
              <a:t>‹#›</a:t>
            </a:fld>
            <a:endParaRPr lang="en-US"/>
          </a:p>
        </p:txBody>
      </p:sp>
    </p:spTree>
    <p:extLst>
      <p:ext uri="{BB962C8B-B14F-4D97-AF65-F5344CB8AC3E}">
        <p14:creationId xmlns:p14="http://schemas.microsoft.com/office/powerpoint/2010/main" val="354344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EF05A1-BCF5-49B7-B978-45FB414B8CB0}"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9753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EF05A1-BCF5-49B7-B978-45FB414B8CB0}"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2771991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EF05A1-BCF5-49B7-B978-45FB414B8CB0}"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5ADFF-DB12-43A1-8668-D50536C40258}" type="slidenum">
              <a:rPr lang="en-US" smtClean="0"/>
              <a:t>‹#›</a:t>
            </a:fld>
            <a:endParaRPr lang="en-US"/>
          </a:p>
        </p:txBody>
      </p:sp>
    </p:spTree>
    <p:extLst>
      <p:ext uri="{BB962C8B-B14F-4D97-AF65-F5344CB8AC3E}">
        <p14:creationId xmlns:p14="http://schemas.microsoft.com/office/powerpoint/2010/main" val="182333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FEF05A1-BCF5-49B7-B978-45FB414B8CB0}" type="datetimeFigureOut">
              <a:rPr lang="en-US" smtClean="0"/>
              <a:t>3/7/2024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075ADFF-DB12-43A1-8668-D50536C4025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163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2.png"/><Relationship Id="rId4" Type="http://schemas.openxmlformats.org/officeDocument/2006/relationships/customXml" Target="../ink/ink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customXml" Target="../ink/ink6.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customXml" Target="../ink/ink10.xml"/><Relationship Id="rId13" Type="http://schemas.openxmlformats.org/officeDocument/2006/relationships/image" Target="../media/image14.png"/><Relationship Id="rId18" Type="http://schemas.openxmlformats.org/officeDocument/2006/relationships/customXml" Target="../ink/ink15.xml"/><Relationship Id="rId3" Type="http://schemas.openxmlformats.org/officeDocument/2006/relationships/image" Target="../media/image90.png"/><Relationship Id="rId21" Type="http://schemas.openxmlformats.org/officeDocument/2006/relationships/image" Target="../media/image18.png"/><Relationship Id="rId7" Type="http://schemas.openxmlformats.org/officeDocument/2006/relationships/image" Target="../media/image110.png"/><Relationship Id="rId12" Type="http://schemas.openxmlformats.org/officeDocument/2006/relationships/customXml" Target="../ink/ink12.xml"/><Relationship Id="rId17" Type="http://schemas.openxmlformats.org/officeDocument/2006/relationships/image" Target="../media/image16.png"/><Relationship Id="rId2" Type="http://schemas.openxmlformats.org/officeDocument/2006/relationships/customXml" Target="../ink/ink7.xml"/><Relationship Id="rId16" Type="http://schemas.openxmlformats.org/officeDocument/2006/relationships/customXml" Target="../ink/ink14.xml"/><Relationship Id="rId20" Type="http://schemas.openxmlformats.org/officeDocument/2006/relationships/customXml" Target="../ink/ink16.xml"/><Relationship Id="rId1" Type="http://schemas.openxmlformats.org/officeDocument/2006/relationships/slideLayout" Target="../slideLayouts/slideLayout2.xml"/><Relationship Id="rId6" Type="http://schemas.openxmlformats.org/officeDocument/2006/relationships/customXml" Target="../ink/ink9.xml"/><Relationship Id="rId11" Type="http://schemas.openxmlformats.org/officeDocument/2006/relationships/image" Target="../media/image13.png"/><Relationship Id="rId5" Type="http://schemas.openxmlformats.org/officeDocument/2006/relationships/image" Target="../media/image100.png"/><Relationship Id="rId15" Type="http://schemas.openxmlformats.org/officeDocument/2006/relationships/image" Target="../media/image15.png"/><Relationship Id="rId10" Type="http://schemas.openxmlformats.org/officeDocument/2006/relationships/customXml" Target="../ink/ink11.xml"/><Relationship Id="rId19" Type="http://schemas.openxmlformats.org/officeDocument/2006/relationships/image" Target="../media/image17.png"/><Relationship Id="rId4" Type="http://schemas.openxmlformats.org/officeDocument/2006/relationships/customXml" Target="../ink/ink8.xml"/><Relationship Id="rId9" Type="http://schemas.openxmlformats.org/officeDocument/2006/relationships/image" Target="../media/image12.png"/><Relationship Id="rId14" Type="http://schemas.openxmlformats.org/officeDocument/2006/relationships/customXml" Target="../ink/ink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Database Design &amp; Normalization</a:t>
            </a:r>
          </a:p>
        </p:txBody>
      </p:sp>
      <p:sp>
        <p:nvSpPr>
          <p:cNvPr id="3" name="Subtitle 2"/>
          <p:cNvSpPr>
            <a:spLocks noGrp="1"/>
          </p:cNvSpPr>
          <p:nvPr>
            <p:ph type="subTitle" idx="1"/>
          </p:nvPr>
        </p:nvSpPr>
        <p:spPr/>
        <p:txBody>
          <a:bodyPr/>
          <a:lstStyle/>
          <a:p>
            <a:r>
              <a:rPr lang="en-US" dirty="0"/>
              <a:t>Unit-III</a:t>
            </a:r>
          </a:p>
        </p:txBody>
      </p:sp>
    </p:spTree>
    <p:extLst>
      <p:ext uri="{BB962C8B-B14F-4D97-AF65-F5344CB8AC3E}">
        <p14:creationId xmlns:p14="http://schemas.microsoft.com/office/powerpoint/2010/main" val="1953316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Determinant and Dependent</a:t>
            </a:r>
          </a:p>
        </p:txBody>
      </p:sp>
      <p:sp>
        <p:nvSpPr>
          <p:cNvPr id="3" name="Content Placeholder 2"/>
          <p:cNvSpPr>
            <a:spLocks noGrp="1"/>
          </p:cNvSpPr>
          <p:nvPr>
            <p:ph idx="1"/>
          </p:nvPr>
        </p:nvSpPr>
        <p:spPr/>
        <p:txBody>
          <a:bodyPr/>
          <a:lstStyle/>
          <a:p>
            <a:pPr marL="0" indent="0">
              <a:buNone/>
            </a:pPr>
            <a:r>
              <a:rPr lang="en-US" dirty="0"/>
              <a:t> </a:t>
            </a:r>
          </a:p>
          <a:p>
            <a:pPr>
              <a:buFont typeface="Arial" panose="020B0604020202020204" pitchFamily="34" charset="0"/>
              <a:buChar char="•"/>
            </a:pPr>
            <a:r>
              <a:rPr lang="en-US" dirty="0"/>
              <a:t> The expression X → Y means 'if I know the value of X, then I can obtain the value of Y' (in a table or somewhere).</a:t>
            </a:r>
          </a:p>
          <a:p>
            <a:pPr marL="0" indent="0">
              <a:buNone/>
            </a:pPr>
            <a:endParaRPr lang="en-US" dirty="0"/>
          </a:p>
          <a:p>
            <a:pPr>
              <a:buFont typeface="Arial" panose="020B0604020202020204" pitchFamily="34" charset="0"/>
              <a:buChar char="•"/>
            </a:pPr>
            <a:r>
              <a:rPr lang="en-US" dirty="0"/>
              <a:t> In the expression X → Y, X is the determinant and Y is the dependent attribute.</a:t>
            </a:r>
          </a:p>
          <a:p>
            <a:pPr lvl="1">
              <a:buFont typeface="Arial" panose="020B0604020202020204" pitchFamily="34" charset="0"/>
              <a:buChar char="•"/>
            </a:pPr>
            <a:r>
              <a:rPr lang="en-US" dirty="0"/>
              <a:t>The value X determines the value of Y.</a:t>
            </a:r>
          </a:p>
          <a:p>
            <a:pPr lvl="1">
              <a:buFont typeface="Arial" panose="020B0604020202020204" pitchFamily="34" charset="0"/>
              <a:buChar char="•"/>
            </a:pPr>
            <a:r>
              <a:rPr lang="en-US" dirty="0"/>
              <a:t>The value Y depends on the value of X.</a:t>
            </a:r>
          </a:p>
        </p:txBody>
      </p:sp>
    </p:spTree>
    <p:extLst>
      <p:ext uri="{BB962C8B-B14F-4D97-AF65-F5344CB8AC3E}">
        <p14:creationId xmlns:p14="http://schemas.microsoft.com/office/powerpoint/2010/main" val="1572344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Dependencies (FD)</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a:t> An attribute is functionally dependent if its value is determined by another attribute which is a key.</a:t>
            </a:r>
          </a:p>
          <a:p>
            <a:pPr>
              <a:buFont typeface="Arial" panose="020B0604020202020204" pitchFamily="34" charset="0"/>
              <a:buChar char="•"/>
            </a:pPr>
            <a:r>
              <a:rPr lang="en-US" dirty="0"/>
              <a:t> That is, if we know the value of one (or several) data items, then we can find the value of another (or several).</a:t>
            </a:r>
          </a:p>
          <a:p>
            <a:pPr>
              <a:buFont typeface="Arial" panose="020B0604020202020204" pitchFamily="34" charset="0"/>
              <a:buChar char="•"/>
            </a:pPr>
            <a:r>
              <a:rPr lang="en-US" dirty="0"/>
              <a:t> Functional dependencies are expressed as X → Y, where X is the determinant and Y is the functionally dependent attribute.</a:t>
            </a:r>
          </a:p>
          <a:p>
            <a:pPr>
              <a:buFont typeface="Arial" panose="020B0604020202020204" pitchFamily="34" charset="0"/>
              <a:buChar char="•"/>
            </a:pPr>
            <a:r>
              <a:rPr lang="en-US" dirty="0"/>
              <a:t> If A →(B,C) then A → B and A → C.</a:t>
            </a:r>
          </a:p>
          <a:p>
            <a:pPr>
              <a:buFont typeface="Arial" panose="020B0604020202020204" pitchFamily="34" charset="0"/>
              <a:buChar char="•"/>
            </a:pPr>
            <a:r>
              <a:rPr lang="en-US" dirty="0"/>
              <a:t> If (A,B) → C, then it is not necessarily true that A → C and B → C.</a:t>
            </a:r>
          </a:p>
          <a:p>
            <a:pPr>
              <a:buFont typeface="Arial" panose="020B0604020202020204" pitchFamily="34" charset="0"/>
              <a:buChar char="•"/>
            </a:pPr>
            <a:r>
              <a:rPr lang="en-US" dirty="0"/>
              <a:t> If A → B and B → A, then A and B are in a 1-1 relationship.</a:t>
            </a:r>
          </a:p>
          <a:p>
            <a:pPr>
              <a:buFont typeface="Arial" panose="020B0604020202020204" pitchFamily="34" charset="0"/>
              <a:buChar char="•"/>
            </a:pPr>
            <a:r>
              <a:rPr lang="en-US" dirty="0"/>
              <a:t> If A → B then for A there can only ever be one value for B.</a:t>
            </a:r>
          </a:p>
        </p:txBody>
      </p:sp>
    </p:spTree>
    <p:extLst>
      <p:ext uri="{BB962C8B-B14F-4D97-AF65-F5344CB8AC3E}">
        <p14:creationId xmlns:p14="http://schemas.microsoft.com/office/powerpoint/2010/main" val="581128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a:xfrm>
            <a:off x="1097280" y="1845733"/>
            <a:ext cx="10058400" cy="4078549"/>
          </a:xfrm>
        </p:spPr>
        <p:txBody>
          <a:bodyPr>
            <a:normAutofit/>
          </a:bodyPr>
          <a:lstStyle/>
          <a:p>
            <a:pPr algn="just">
              <a:buFont typeface="Arial" panose="020B0604020202020204" pitchFamily="34" charset="0"/>
              <a:buChar char="•"/>
            </a:pPr>
            <a:r>
              <a:rPr lang="en-US" dirty="0"/>
              <a:t> Functional dependency is a relationship that exists when one attribute uniquely determines another attribute.</a:t>
            </a:r>
          </a:p>
          <a:p>
            <a:pPr algn="just">
              <a:buFont typeface="Arial" panose="020B0604020202020204" pitchFamily="34" charset="0"/>
              <a:buChar char="•"/>
            </a:pPr>
            <a:r>
              <a:rPr lang="en-US" dirty="0"/>
              <a:t> If R is a relation with attributes X and Y, a functional dependency between the attributes is represented as X-&gt;Y, which specifies Y is functionally dependent on X. Here X is a determinant set and Y is a dependent attribute. Each value of X is associated precisely with one Y value.</a:t>
            </a:r>
          </a:p>
          <a:p>
            <a:pPr algn="just">
              <a:buFont typeface="Arial" panose="020B0604020202020204" pitchFamily="34" charset="0"/>
              <a:buChar char="•"/>
            </a:pPr>
            <a:r>
              <a:rPr lang="en-US" dirty="0"/>
              <a:t> Functional dependency in a database serves as a constraint between two sets of attributes. Defining functional dependency is an important part of relational database design and contributes to aspect normalization.</a:t>
            </a:r>
          </a:p>
          <a:p>
            <a:pPr algn="just"/>
            <a:r>
              <a:rPr lang="en-US" b="1" dirty="0"/>
              <a:t>Example:</a:t>
            </a:r>
            <a:r>
              <a:rPr lang="en-US" dirty="0"/>
              <a:t> In a table with attributes of employee name and Social Security number (SSN), employee name is functionally dependent on SSN because the SSN is unique for individual names. An SSN identifies the employee specifically, but an employee name cannot distinguish the SSN because more than one employee could have the same name.</a:t>
            </a:r>
          </a:p>
        </p:txBody>
      </p:sp>
    </p:spTree>
    <p:extLst>
      <p:ext uri="{BB962C8B-B14F-4D97-AF65-F5344CB8AC3E}">
        <p14:creationId xmlns:p14="http://schemas.microsoft.com/office/powerpoint/2010/main" val="1809884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773C0-C484-42BD-8076-78DBD241F0FA}"/>
              </a:ext>
            </a:extLst>
          </p:cNvPr>
          <p:cNvSpPr>
            <a:spLocks noGrp="1"/>
          </p:cNvSpPr>
          <p:nvPr>
            <p:ph type="title"/>
          </p:nvPr>
        </p:nvSpPr>
        <p:spPr/>
        <p:txBody>
          <a:bodyPr/>
          <a:lstStyle/>
          <a:p>
            <a:r>
              <a:rPr lang="en-US" dirty="0"/>
              <a:t>…</a:t>
            </a:r>
            <a:endParaRPr lang="en-IN" dirty="0"/>
          </a:p>
        </p:txBody>
      </p:sp>
      <p:graphicFrame>
        <p:nvGraphicFramePr>
          <p:cNvPr id="4" name="Table 4">
            <a:extLst>
              <a:ext uri="{FF2B5EF4-FFF2-40B4-BE49-F238E27FC236}">
                <a16:creationId xmlns:a16="http://schemas.microsoft.com/office/drawing/2014/main" id="{0A79E661-4607-4501-BC80-CBC331C8C6F4}"/>
              </a:ext>
            </a:extLst>
          </p:cNvPr>
          <p:cNvGraphicFramePr>
            <a:graphicFrameLocks noGrp="1"/>
          </p:cNvGraphicFramePr>
          <p:nvPr>
            <p:extLst>
              <p:ext uri="{D42A27DB-BD31-4B8C-83A1-F6EECF244321}">
                <p14:modId xmlns:p14="http://schemas.microsoft.com/office/powerpoint/2010/main" val="474854079"/>
              </p:ext>
            </p:extLst>
          </p:nvPr>
        </p:nvGraphicFramePr>
        <p:xfrm>
          <a:off x="3021466" y="2131033"/>
          <a:ext cx="5036706" cy="640080"/>
        </p:xfrm>
        <a:graphic>
          <a:graphicData uri="http://schemas.openxmlformats.org/drawingml/2006/table">
            <a:tbl>
              <a:tblPr firstRow="1" bandRow="1">
                <a:tableStyleId>{5C22544A-7EE6-4342-B048-85BDC9FD1C3A}</a:tableStyleId>
              </a:tblPr>
              <a:tblGrid>
                <a:gridCol w="2518353">
                  <a:extLst>
                    <a:ext uri="{9D8B030D-6E8A-4147-A177-3AD203B41FA5}">
                      <a16:colId xmlns:a16="http://schemas.microsoft.com/office/drawing/2014/main" val="3488296897"/>
                    </a:ext>
                  </a:extLst>
                </a:gridCol>
                <a:gridCol w="2518353">
                  <a:extLst>
                    <a:ext uri="{9D8B030D-6E8A-4147-A177-3AD203B41FA5}">
                      <a16:colId xmlns:a16="http://schemas.microsoft.com/office/drawing/2014/main" val="1121138398"/>
                    </a:ext>
                  </a:extLst>
                </a:gridCol>
              </a:tblGrid>
              <a:tr h="370840">
                <a:tc>
                  <a:txBody>
                    <a:bodyPr/>
                    <a:lstStyle/>
                    <a:p>
                      <a:pPr algn="ctr"/>
                      <a:r>
                        <a:rPr lang="en-US" sz="3600" dirty="0"/>
                        <a:t>SSN</a:t>
                      </a:r>
                      <a:endParaRPr lang="en-IN" sz="3600" dirty="0"/>
                    </a:p>
                  </a:txBody>
                  <a:tcPr/>
                </a:tc>
                <a:tc>
                  <a:txBody>
                    <a:bodyPr/>
                    <a:lstStyle/>
                    <a:p>
                      <a:pPr algn="ctr"/>
                      <a:r>
                        <a:rPr lang="en-US" sz="3600" dirty="0"/>
                        <a:t>Name</a:t>
                      </a:r>
                      <a:endParaRPr lang="en-IN" sz="3600" dirty="0"/>
                    </a:p>
                  </a:txBody>
                  <a:tcPr/>
                </a:tc>
                <a:extLst>
                  <a:ext uri="{0D108BD9-81ED-4DB2-BD59-A6C34878D82A}">
                    <a16:rowId xmlns:a16="http://schemas.microsoft.com/office/drawing/2014/main" val="783088479"/>
                  </a:ext>
                </a:extLst>
              </a:tr>
            </a:tbl>
          </a:graphicData>
        </a:graphic>
      </p:graphicFrame>
      <p:sp>
        <p:nvSpPr>
          <p:cNvPr id="6" name="TextBox 5">
            <a:extLst>
              <a:ext uri="{FF2B5EF4-FFF2-40B4-BE49-F238E27FC236}">
                <a16:creationId xmlns:a16="http://schemas.microsoft.com/office/drawing/2014/main" id="{9C05FE3D-2329-4833-9726-FA5003950850}"/>
              </a:ext>
            </a:extLst>
          </p:cNvPr>
          <p:cNvSpPr txBox="1"/>
          <p:nvPr/>
        </p:nvSpPr>
        <p:spPr>
          <a:xfrm>
            <a:off x="4316953" y="3579064"/>
            <a:ext cx="2445732" cy="1200329"/>
          </a:xfrm>
          <a:prstGeom prst="rect">
            <a:avLst/>
          </a:prstGeom>
          <a:noFill/>
        </p:spPr>
        <p:txBody>
          <a:bodyPr wrap="square" rtlCol="0">
            <a:spAutoFit/>
          </a:bodyPr>
          <a:lstStyle/>
          <a:p>
            <a:pPr algn="ctr"/>
            <a:r>
              <a:rPr lang="en-US" sz="3600" dirty="0"/>
              <a:t>SSN-&gt;Name</a:t>
            </a:r>
          </a:p>
          <a:p>
            <a:endParaRPr lang="en-IN" sz="3600" dirty="0"/>
          </a:p>
        </p:txBody>
      </p:sp>
      <p:sp>
        <p:nvSpPr>
          <p:cNvPr id="7" name="Rectangle 6">
            <a:extLst>
              <a:ext uri="{FF2B5EF4-FFF2-40B4-BE49-F238E27FC236}">
                <a16:creationId xmlns:a16="http://schemas.microsoft.com/office/drawing/2014/main" id="{DAB7FD2D-8022-40ED-BF3F-229BAF75F837}"/>
              </a:ext>
            </a:extLst>
          </p:cNvPr>
          <p:cNvSpPr/>
          <p:nvPr/>
        </p:nvSpPr>
        <p:spPr>
          <a:xfrm>
            <a:off x="942680" y="4953489"/>
            <a:ext cx="10212999" cy="954107"/>
          </a:xfrm>
          <a:prstGeom prst="rect">
            <a:avLst/>
          </a:prstGeom>
        </p:spPr>
        <p:txBody>
          <a:bodyPr wrap="square">
            <a:spAutoFit/>
          </a:bodyPr>
          <a:lstStyle/>
          <a:p>
            <a:pPr algn="ctr"/>
            <a:r>
              <a:rPr lang="en-US" sz="2800" dirty="0"/>
              <a:t>Which means that name is functionally dependent on the SSN. Where SSN id determinant and Name is Dependent</a:t>
            </a:r>
          </a:p>
        </p:txBody>
      </p:sp>
    </p:spTree>
    <p:extLst>
      <p:ext uri="{BB962C8B-B14F-4D97-AF65-F5344CB8AC3E}">
        <p14:creationId xmlns:p14="http://schemas.microsoft.com/office/powerpoint/2010/main" val="3962260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D703-2053-4BCC-B7A4-B1834CB7634A}"/>
              </a:ext>
            </a:extLst>
          </p:cNvPr>
          <p:cNvSpPr>
            <a:spLocks noGrp="1"/>
          </p:cNvSpPr>
          <p:nvPr>
            <p:ph type="title"/>
          </p:nvPr>
        </p:nvSpPr>
        <p:spPr/>
        <p:txBody>
          <a:bodyPr/>
          <a:lstStyle/>
          <a:p>
            <a:r>
              <a:rPr lang="en-US" dirty="0"/>
              <a:t>Types of Functional Dependencies</a:t>
            </a:r>
            <a:endParaRPr lang="en-IN" dirty="0"/>
          </a:p>
        </p:txBody>
      </p:sp>
      <p:sp>
        <p:nvSpPr>
          <p:cNvPr id="3" name="Content Placeholder 2">
            <a:extLst>
              <a:ext uri="{FF2B5EF4-FFF2-40B4-BE49-F238E27FC236}">
                <a16:creationId xmlns:a16="http://schemas.microsoft.com/office/drawing/2014/main" id="{37F69E28-973E-415F-9B59-1EA7887AA83E}"/>
              </a:ext>
            </a:extLst>
          </p:cNvPr>
          <p:cNvSpPr>
            <a:spLocks noGrp="1"/>
          </p:cNvSpPr>
          <p:nvPr>
            <p:ph idx="1"/>
          </p:nvPr>
        </p:nvSpPr>
        <p:spPr>
          <a:xfrm>
            <a:off x="1097280" y="2205872"/>
            <a:ext cx="10058400" cy="3663222"/>
          </a:xfrm>
        </p:spPr>
        <p:txBody>
          <a:bodyPr>
            <a:normAutofit/>
          </a:bodyPr>
          <a:lstStyle/>
          <a:p>
            <a:pPr marL="457200" indent="-457200">
              <a:buFont typeface="+mj-lt"/>
              <a:buAutoNum type="arabicPeriod"/>
            </a:pPr>
            <a:r>
              <a:rPr lang="en-US" sz="3200" dirty="0"/>
              <a:t>Multivalued Functional Dependency</a:t>
            </a:r>
          </a:p>
          <a:p>
            <a:pPr marL="457200" indent="-457200">
              <a:buFont typeface="+mj-lt"/>
              <a:buAutoNum type="arabicPeriod"/>
            </a:pPr>
            <a:r>
              <a:rPr lang="en-US" sz="3200" dirty="0"/>
              <a:t>Transitive Functional Dependency</a:t>
            </a:r>
          </a:p>
          <a:p>
            <a:pPr marL="457200" indent="-457200">
              <a:buFont typeface="+mj-lt"/>
              <a:buAutoNum type="arabicPeriod"/>
            </a:pPr>
            <a:r>
              <a:rPr lang="en-US" sz="3200" dirty="0"/>
              <a:t>Trivial Functional Dependency</a:t>
            </a:r>
          </a:p>
          <a:p>
            <a:pPr marL="457200" indent="-457200">
              <a:buFont typeface="+mj-lt"/>
              <a:buAutoNum type="arabicPeriod"/>
            </a:pPr>
            <a:r>
              <a:rPr lang="en-US" sz="3200" dirty="0"/>
              <a:t>Non-Trivial Functional Dependency</a:t>
            </a:r>
            <a:endParaRPr lang="en-IN" sz="3200" dirty="0"/>
          </a:p>
        </p:txBody>
      </p:sp>
    </p:spTree>
    <p:extLst>
      <p:ext uri="{BB962C8B-B14F-4D97-AF65-F5344CB8AC3E}">
        <p14:creationId xmlns:p14="http://schemas.microsoft.com/office/powerpoint/2010/main" val="3344776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Transitive Dependencies (TD)</a:t>
            </a:r>
          </a:p>
        </p:txBody>
      </p:sp>
      <p:sp>
        <p:nvSpPr>
          <p:cNvPr id="3" name="Content Placeholder 2"/>
          <p:cNvSpPr>
            <a:spLocks noGrp="1"/>
          </p:cNvSpPr>
          <p:nvPr>
            <p:ph idx="1"/>
          </p:nvPr>
        </p:nvSpPr>
        <p:spPr>
          <a:xfrm>
            <a:off x="1097280" y="1845734"/>
            <a:ext cx="10058400" cy="4479652"/>
          </a:xfrm>
        </p:spPr>
        <p:txBody>
          <a:bodyPr>
            <a:normAutofit/>
          </a:bodyPr>
          <a:lstStyle/>
          <a:p>
            <a:pPr algn="just">
              <a:buFont typeface="Arial" panose="020B0604020202020204" pitchFamily="34" charset="0"/>
              <a:buChar char="•"/>
            </a:pPr>
            <a:r>
              <a:rPr lang="en-US" sz="2800" dirty="0"/>
              <a:t> An attribute is transitively dependent if its value is determined by another attribute which is not a key.</a:t>
            </a:r>
          </a:p>
          <a:p>
            <a:pPr algn="just">
              <a:buFont typeface="Arial" panose="020B0604020202020204" pitchFamily="34" charset="0"/>
              <a:buChar char="•"/>
            </a:pPr>
            <a:endParaRPr lang="en-US" sz="2800" dirty="0"/>
          </a:p>
          <a:p>
            <a:pPr algn="just">
              <a:buFont typeface="Arial" panose="020B0604020202020204" pitchFamily="34" charset="0"/>
              <a:buChar char="•"/>
            </a:pPr>
            <a:r>
              <a:rPr lang="en-US" sz="2800" dirty="0"/>
              <a:t> If X → Y and X is not a key then this is a transitive dependency.</a:t>
            </a:r>
          </a:p>
          <a:p>
            <a:pPr marL="0" indent="0" algn="just">
              <a:buNone/>
            </a:pPr>
            <a:r>
              <a:rPr lang="en-US" sz="2800" dirty="0"/>
              <a:t> </a:t>
            </a:r>
          </a:p>
          <a:p>
            <a:pPr algn="just">
              <a:buFont typeface="Arial" panose="020B0604020202020204" pitchFamily="34" charset="0"/>
              <a:buChar char="•"/>
            </a:pPr>
            <a:r>
              <a:rPr lang="en-US" sz="2800" dirty="0"/>
              <a:t>A transitive dependency exists when </a:t>
            </a:r>
          </a:p>
          <a:p>
            <a:pPr lvl="1" algn="just">
              <a:buFont typeface="Arial" panose="020B0604020202020204" pitchFamily="34" charset="0"/>
              <a:buChar char="•"/>
            </a:pPr>
            <a:r>
              <a:rPr lang="en-US" sz="2600" dirty="0"/>
              <a:t>A → B</a:t>
            </a:r>
          </a:p>
          <a:p>
            <a:pPr lvl="1" algn="just">
              <a:buFont typeface="Arial" panose="020B0604020202020204" pitchFamily="34" charset="0"/>
              <a:buChar char="•"/>
            </a:pPr>
            <a:r>
              <a:rPr lang="en-US" sz="2600" dirty="0"/>
              <a:t>B → C </a:t>
            </a:r>
          </a:p>
          <a:p>
            <a:pPr lvl="1" algn="just">
              <a:buFont typeface="Arial" panose="020B0604020202020204" pitchFamily="34" charset="0"/>
              <a:buChar char="•"/>
            </a:pPr>
            <a:r>
              <a:rPr lang="en-US" sz="2600" dirty="0"/>
              <a:t>but NOT A → C.</a:t>
            </a:r>
          </a:p>
        </p:txBody>
      </p:sp>
      <p:grpSp>
        <p:nvGrpSpPr>
          <p:cNvPr id="28" name="Group 27">
            <a:extLst>
              <a:ext uri="{FF2B5EF4-FFF2-40B4-BE49-F238E27FC236}">
                <a16:creationId xmlns:a16="http://schemas.microsoft.com/office/drawing/2014/main" id="{5EDA3C40-4E48-42DD-8CCC-3B08EDCD1FE0}"/>
              </a:ext>
            </a:extLst>
          </p:cNvPr>
          <p:cNvGrpSpPr/>
          <p:nvPr/>
        </p:nvGrpSpPr>
        <p:grpSpPr>
          <a:xfrm>
            <a:off x="6607726" y="2085239"/>
            <a:ext cx="3559680" cy="1646640"/>
            <a:chOff x="6607726" y="2085239"/>
            <a:chExt cx="3559680" cy="1646640"/>
          </a:xfrm>
        </p:grpSpPr>
        <mc:AlternateContent xmlns:mc="http://schemas.openxmlformats.org/markup-compatibility/2006" xmlns:p14="http://schemas.microsoft.com/office/powerpoint/2010/main">
          <mc:Choice Requires="p14">
            <p:contentPart p14:bwMode="auto" r:id="rId2">
              <p14:nvContentPartPr>
                <p14:cNvPr id="19" name="Ink 18">
                  <a:extLst>
                    <a:ext uri="{FF2B5EF4-FFF2-40B4-BE49-F238E27FC236}">
                      <a16:creationId xmlns:a16="http://schemas.microsoft.com/office/drawing/2014/main" id="{FFFF774E-4D1F-4474-B112-AA6A1931BE0F}"/>
                    </a:ext>
                  </a:extLst>
                </p14:cNvPr>
                <p14:cNvContentPartPr/>
                <p14:nvPr/>
              </p14:nvContentPartPr>
              <p14:xfrm>
                <a:off x="10152286" y="2085239"/>
                <a:ext cx="15120" cy="7560"/>
              </p14:xfrm>
            </p:contentPart>
          </mc:Choice>
          <mc:Fallback xmlns="">
            <p:pic>
              <p:nvPicPr>
                <p:cNvPr id="19" name="Ink 18">
                  <a:extLst>
                    <a:ext uri="{FF2B5EF4-FFF2-40B4-BE49-F238E27FC236}">
                      <a16:creationId xmlns:a16="http://schemas.microsoft.com/office/drawing/2014/main" id="{FFFF774E-4D1F-4474-B112-AA6A1931BE0F}"/>
                    </a:ext>
                  </a:extLst>
                </p:cNvPr>
                <p:cNvPicPr/>
                <p:nvPr/>
              </p:nvPicPr>
              <p:blipFill>
                <a:blip r:embed="rId3"/>
                <a:stretch>
                  <a:fillRect/>
                </a:stretch>
              </p:blipFill>
              <p:spPr>
                <a:xfrm>
                  <a:off x="10147966" y="2080919"/>
                  <a:ext cx="2376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E7D63F66-6898-4831-A492-4BD962B68B4C}"/>
                    </a:ext>
                  </a:extLst>
                </p14:cNvPr>
                <p14:cNvContentPartPr/>
                <p14:nvPr/>
              </p14:nvContentPartPr>
              <p14:xfrm>
                <a:off x="7141966" y="3587879"/>
                <a:ext cx="9720" cy="21960"/>
              </p14:xfrm>
            </p:contentPart>
          </mc:Choice>
          <mc:Fallback xmlns="">
            <p:pic>
              <p:nvPicPr>
                <p:cNvPr id="23" name="Ink 22">
                  <a:extLst>
                    <a:ext uri="{FF2B5EF4-FFF2-40B4-BE49-F238E27FC236}">
                      <a16:creationId xmlns:a16="http://schemas.microsoft.com/office/drawing/2014/main" id="{E7D63F66-6898-4831-A492-4BD962B68B4C}"/>
                    </a:ext>
                  </a:extLst>
                </p:cNvPr>
                <p:cNvPicPr/>
                <p:nvPr/>
              </p:nvPicPr>
              <p:blipFill>
                <a:blip r:embed="rId5"/>
                <a:stretch>
                  <a:fillRect/>
                </a:stretch>
              </p:blipFill>
              <p:spPr>
                <a:xfrm>
                  <a:off x="7137646" y="3583559"/>
                  <a:ext cx="183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746342AE-247C-41F7-ABB8-2CF7B635452C}"/>
                    </a:ext>
                  </a:extLst>
                </p14:cNvPr>
                <p14:cNvContentPartPr/>
                <p14:nvPr/>
              </p14:nvContentPartPr>
              <p14:xfrm>
                <a:off x="6607726" y="3731519"/>
                <a:ext cx="360" cy="360"/>
              </p14:xfrm>
            </p:contentPart>
          </mc:Choice>
          <mc:Fallback xmlns="">
            <p:pic>
              <p:nvPicPr>
                <p:cNvPr id="26" name="Ink 25">
                  <a:extLst>
                    <a:ext uri="{FF2B5EF4-FFF2-40B4-BE49-F238E27FC236}">
                      <a16:creationId xmlns:a16="http://schemas.microsoft.com/office/drawing/2014/main" id="{746342AE-247C-41F7-ABB8-2CF7B635452C}"/>
                    </a:ext>
                  </a:extLst>
                </p:cNvPr>
                <p:cNvPicPr/>
                <p:nvPr/>
              </p:nvPicPr>
              <p:blipFill>
                <a:blip r:embed="rId7"/>
                <a:stretch>
                  <a:fillRect/>
                </a:stretch>
              </p:blipFill>
              <p:spPr>
                <a:xfrm>
                  <a:off x="6603406" y="3727199"/>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59" name="Ink 58">
                <a:extLst>
                  <a:ext uri="{FF2B5EF4-FFF2-40B4-BE49-F238E27FC236}">
                    <a16:creationId xmlns:a16="http://schemas.microsoft.com/office/drawing/2014/main" id="{C0040D12-ABDF-40F9-A914-FBB19ADF30B3}"/>
                  </a:ext>
                </a:extLst>
              </p14:cNvPr>
              <p14:cNvContentPartPr/>
              <p14:nvPr/>
            </p14:nvContentPartPr>
            <p14:xfrm>
              <a:off x="11475286" y="2295839"/>
              <a:ext cx="6480" cy="5400"/>
            </p14:xfrm>
          </p:contentPart>
        </mc:Choice>
        <mc:Fallback xmlns="">
          <p:pic>
            <p:nvPicPr>
              <p:cNvPr id="59" name="Ink 58">
                <a:extLst>
                  <a:ext uri="{FF2B5EF4-FFF2-40B4-BE49-F238E27FC236}">
                    <a16:creationId xmlns:a16="http://schemas.microsoft.com/office/drawing/2014/main" id="{C0040D12-ABDF-40F9-A914-FBB19ADF30B3}"/>
                  </a:ext>
                </a:extLst>
              </p:cNvPr>
              <p:cNvPicPr/>
              <p:nvPr/>
            </p:nvPicPr>
            <p:blipFill>
              <a:blip r:embed="rId9"/>
              <a:stretch>
                <a:fillRect/>
              </a:stretch>
            </p:blipFill>
            <p:spPr>
              <a:xfrm>
                <a:off x="11470966" y="2291519"/>
                <a:ext cx="15120" cy="14040"/>
              </a:xfrm>
              <a:prstGeom prst="rect">
                <a:avLst/>
              </a:prstGeom>
            </p:spPr>
          </p:pic>
        </mc:Fallback>
      </mc:AlternateContent>
    </p:spTree>
    <p:extLst>
      <p:ext uri="{BB962C8B-B14F-4D97-AF65-F5344CB8AC3E}">
        <p14:creationId xmlns:p14="http://schemas.microsoft.com/office/powerpoint/2010/main" val="809640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C2BEB84-8F6F-408F-A6E3-75C58E7CEA6E}"/>
              </a:ext>
            </a:extLst>
          </p:cNvPr>
          <p:cNvGraphicFramePr>
            <a:graphicFrameLocks noGrp="1"/>
          </p:cNvGraphicFramePr>
          <p:nvPr>
            <p:ph idx="1"/>
            <p:extLst>
              <p:ext uri="{D42A27DB-BD31-4B8C-83A1-F6EECF244321}">
                <p14:modId xmlns:p14="http://schemas.microsoft.com/office/powerpoint/2010/main" val="74529726"/>
              </p:ext>
            </p:extLst>
          </p:nvPr>
        </p:nvGraphicFramePr>
        <p:xfrm>
          <a:off x="2355018" y="448345"/>
          <a:ext cx="7783359" cy="2055224"/>
        </p:xfrm>
        <a:graphic>
          <a:graphicData uri="http://schemas.openxmlformats.org/drawingml/2006/table">
            <a:tbl>
              <a:tblPr/>
              <a:tblGrid>
                <a:gridCol w="2594453">
                  <a:extLst>
                    <a:ext uri="{9D8B030D-6E8A-4147-A177-3AD203B41FA5}">
                      <a16:colId xmlns:a16="http://schemas.microsoft.com/office/drawing/2014/main" val="1819131986"/>
                    </a:ext>
                  </a:extLst>
                </a:gridCol>
                <a:gridCol w="2594453">
                  <a:extLst>
                    <a:ext uri="{9D8B030D-6E8A-4147-A177-3AD203B41FA5}">
                      <a16:colId xmlns:a16="http://schemas.microsoft.com/office/drawing/2014/main" val="2766525857"/>
                    </a:ext>
                  </a:extLst>
                </a:gridCol>
                <a:gridCol w="2594453">
                  <a:extLst>
                    <a:ext uri="{9D8B030D-6E8A-4147-A177-3AD203B41FA5}">
                      <a16:colId xmlns:a16="http://schemas.microsoft.com/office/drawing/2014/main" val="1371671605"/>
                    </a:ext>
                  </a:extLst>
                </a:gridCol>
              </a:tblGrid>
              <a:tr h="0">
                <a:tc>
                  <a:txBody>
                    <a:bodyPr/>
                    <a:lstStyle/>
                    <a:p>
                      <a:pPr algn="l" fontAlgn="t"/>
                      <a:r>
                        <a:rPr lang="en-IN" sz="2800" b="1">
                          <a:effectLst/>
                        </a:rPr>
                        <a:t>Company</a:t>
                      </a:r>
                      <a:endParaRPr lang="en-IN" sz="2800">
                        <a:effectLst/>
                      </a:endParaRPr>
                    </a:p>
                  </a:txBody>
                  <a:tcPr marL="43543" marR="43543" marT="43543" marB="43543">
                    <a:lnL w="12700" cap="flat" cmpd="sng" algn="ctr">
                      <a:solidFill>
                        <a:srgbClr val="28BFFB"/>
                      </a:solidFill>
                      <a:prstDash val="solid"/>
                      <a:round/>
                      <a:headEnd type="none" w="med" len="med"/>
                      <a:tailEnd type="none" w="med" len="med"/>
                    </a:lnL>
                    <a:lnR w="12700" cap="flat" cmpd="sng" algn="ctr">
                      <a:solidFill>
                        <a:srgbClr val="28C2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b="1">
                          <a:effectLst/>
                        </a:rPr>
                        <a:t>CEO</a:t>
                      </a:r>
                      <a:endParaRPr lang="en-IN" sz="2800">
                        <a:effectLst/>
                      </a:endParaRPr>
                    </a:p>
                  </a:txBody>
                  <a:tcPr marL="43543" marR="43543" marT="43543" marB="43543">
                    <a:lnL w="12700" cap="flat" cmpd="sng" algn="ctr">
                      <a:solidFill>
                        <a:srgbClr val="28C2FB"/>
                      </a:solidFill>
                      <a:prstDash val="solid"/>
                      <a:round/>
                      <a:headEnd type="none" w="med" len="med"/>
                      <a:tailEnd type="none" w="med" len="med"/>
                    </a:lnL>
                    <a:lnR w="12700" cap="flat" cmpd="sng" algn="ctr">
                      <a:solidFill>
                        <a:srgbClr val="18C6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b="1">
                          <a:effectLst/>
                        </a:rPr>
                        <a:t>Age</a:t>
                      </a:r>
                      <a:endParaRPr lang="en-IN" sz="2800">
                        <a:effectLst/>
                      </a:endParaRPr>
                    </a:p>
                  </a:txBody>
                  <a:tcPr marL="43543" marR="43543" marT="43543" marB="43543">
                    <a:lnL w="12700" cap="flat" cmpd="sng" algn="ctr">
                      <a:solidFill>
                        <a:srgbClr val="18C6FB"/>
                      </a:solidFill>
                      <a:prstDash val="solid"/>
                      <a:round/>
                      <a:headEnd type="none" w="med" len="med"/>
                      <a:tailEnd type="none" w="med" len="med"/>
                    </a:lnL>
                    <a:lnR w="12700" cap="flat" cmpd="sng" algn="ctr">
                      <a:solidFill>
                        <a:srgbClr val="68C4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650283147"/>
                  </a:ext>
                </a:extLst>
              </a:tr>
              <a:tr h="0">
                <a:tc>
                  <a:txBody>
                    <a:bodyPr/>
                    <a:lstStyle/>
                    <a:p>
                      <a:pPr algn="l" fontAlgn="t"/>
                      <a:r>
                        <a:rPr lang="en-IN" sz="2800" dirty="0">
                          <a:effectLst/>
                        </a:rPr>
                        <a:t>Microsoft</a:t>
                      </a:r>
                    </a:p>
                  </a:txBody>
                  <a:tcPr marL="43543" marR="43543" marT="43543" marB="43543">
                    <a:lnL w="12700" cap="flat" cmpd="sng" algn="ctr">
                      <a:solidFill>
                        <a:srgbClr val="B0C7FB"/>
                      </a:solidFill>
                      <a:prstDash val="solid"/>
                      <a:round/>
                      <a:headEnd type="none" w="med" len="med"/>
                      <a:tailEnd type="none" w="med" len="med"/>
                    </a:lnL>
                    <a:lnR w="12700" cap="flat" cmpd="sng" algn="ctr">
                      <a:solidFill>
                        <a:srgbClr val="B0C7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800">
                          <a:effectLst/>
                        </a:rPr>
                        <a:t>Satya Nadella</a:t>
                      </a:r>
                    </a:p>
                  </a:txBody>
                  <a:tcPr marL="43543" marR="43543" marT="43543" marB="43543">
                    <a:lnL w="12700" cap="flat" cmpd="sng" algn="ctr">
                      <a:solidFill>
                        <a:srgbClr val="B0C7FB"/>
                      </a:solidFill>
                      <a:prstDash val="solid"/>
                      <a:round/>
                      <a:headEnd type="none" w="med" len="med"/>
                      <a:tailEnd type="none" w="med" len="med"/>
                    </a:lnL>
                    <a:lnR w="12700" cap="flat" cmpd="sng" algn="ctr">
                      <a:solidFill>
                        <a:srgbClr val="30C9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800">
                          <a:effectLst/>
                        </a:rPr>
                        <a:t>51</a:t>
                      </a:r>
                    </a:p>
                  </a:txBody>
                  <a:tcPr marL="43543" marR="43543" marT="43543" marB="43543">
                    <a:lnL w="12700" cap="flat" cmpd="sng" algn="ctr">
                      <a:solidFill>
                        <a:srgbClr val="30C9FB"/>
                      </a:solidFill>
                      <a:prstDash val="solid"/>
                      <a:round/>
                      <a:headEnd type="none" w="med" len="med"/>
                      <a:tailEnd type="none" w="med" len="med"/>
                    </a:lnL>
                    <a:lnR w="12700" cap="flat" cmpd="sng" algn="ctr">
                      <a:solidFill>
                        <a:srgbClr val="B0C7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383377890"/>
                  </a:ext>
                </a:extLst>
              </a:tr>
              <a:tr h="0">
                <a:tc>
                  <a:txBody>
                    <a:bodyPr/>
                    <a:lstStyle/>
                    <a:p>
                      <a:pPr algn="l" fontAlgn="t"/>
                      <a:r>
                        <a:rPr lang="en-IN" sz="2800" dirty="0">
                          <a:effectLst/>
                        </a:rPr>
                        <a:t>Google</a:t>
                      </a:r>
                    </a:p>
                  </a:txBody>
                  <a:tcPr marL="43543" marR="43543" marT="43543" marB="43543">
                    <a:lnL w="12700" cap="flat" cmpd="sng" algn="ctr">
                      <a:solidFill>
                        <a:srgbClr val="28C8FB"/>
                      </a:solidFill>
                      <a:prstDash val="solid"/>
                      <a:round/>
                      <a:headEnd type="none" w="med" len="med"/>
                      <a:tailEnd type="none" w="med" len="med"/>
                    </a:lnL>
                    <a:lnR w="12700" cap="flat" cmpd="sng" algn="ctr">
                      <a:solidFill>
                        <a:srgbClr val="C8CD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a:effectLst/>
                        </a:rPr>
                        <a:t>Sundar Pichai</a:t>
                      </a:r>
                    </a:p>
                  </a:txBody>
                  <a:tcPr marL="43543" marR="43543" marT="43543" marB="43543">
                    <a:lnL w="12700" cap="flat" cmpd="sng" algn="ctr">
                      <a:solidFill>
                        <a:srgbClr val="C8CDFB"/>
                      </a:solidFill>
                      <a:prstDash val="solid"/>
                      <a:round/>
                      <a:headEnd type="none" w="med" len="med"/>
                      <a:tailEnd type="none" w="med" len="med"/>
                    </a:lnL>
                    <a:lnR w="12700" cap="flat" cmpd="sng" algn="ctr">
                      <a:solidFill>
                        <a:srgbClr val="C8CD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a:effectLst/>
                        </a:rPr>
                        <a:t>46</a:t>
                      </a:r>
                    </a:p>
                  </a:txBody>
                  <a:tcPr marL="43543" marR="43543" marT="43543" marB="43543">
                    <a:lnL w="12700" cap="flat" cmpd="sng" algn="ctr">
                      <a:solidFill>
                        <a:srgbClr val="C8CDFB"/>
                      </a:solidFill>
                      <a:prstDash val="solid"/>
                      <a:round/>
                      <a:headEnd type="none" w="med" len="med"/>
                      <a:tailEnd type="none" w="med" len="med"/>
                    </a:lnL>
                    <a:lnR w="12700" cap="flat" cmpd="sng" algn="ctr">
                      <a:solidFill>
                        <a:srgbClr val="28C8FB"/>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519967282"/>
                  </a:ext>
                </a:extLst>
              </a:tr>
              <a:tr h="0">
                <a:tc>
                  <a:txBody>
                    <a:bodyPr/>
                    <a:lstStyle/>
                    <a:p>
                      <a:pPr algn="l" fontAlgn="t"/>
                      <a:r>
                        <a:rPr lang="en-IN" sz="2800">
                          <a:effectLst/>
                        </a:rPr>
                        <a:t>Alibaba</a:t>
                      </a:r>
                    </a:p>
                  </a:txBody>
                  <a:tcPr marL="43543" marR="43543" marT="43543" marB="43543">
                    <a:lnL w="12700" cap="flat" cmpd="sng" algn="ctr">
                      <a:solidFill>
                        <a:srgbClr val="C8CDFB"/>
                      </a:solidFill>
                      <a:prstDash val="solid"/>
                      <a:round/>
                      <a:headEnd type="none" w="med" len="med"/>
                      <a:tailEnd type="none" w="med" len="med"/>
                    </a:lnL>
                    <a:lnR w="12700" cap="flat" cmpd="sng" algn="ctr">
                      <a:solidFill>
                        <a:srgbClr val="C8CDFB"/>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30C9FB"/>
                      </a:solidFill>
                      <a:prstDash val="solid"/>
                      <a:round/>
                      <a:headEnd type="none" w="med" len="med"/>
                      <a:tailEnd type="none" w="med" len="med"/>
                    </a:lnB>
                    <a:solidFill>
                      <a:srgbClr val="FFFFFF"/>
                    </a:solidFill>
                  </a:tcPr>
                </a:tc>
                <a:tc>
                  <a:txBody>
                    <a:bodyPr/>
                    <a:lstStyle/>
                    <a:p>
                      <a:pPr algn="l" fontAlgn="t"/>
                      <a:r>
                        <a:rPr lang="en-IN" sz="2800">
                          <a:effectLst/>
                        </a:rPr>
                        <a:t>Jack Ma</a:t>
                      </a:r>
                    </a:p>
                  </a:txBody>
                  <a:tcPr marL="43543" marR="43543" marT="43543" marB="43543">
                    <a:lnL w="12700" cap="flat" cmpd="sng" algn="ctr">
                      <a:solidFill>
                        <a:srgbClr val="C8CDFB"/>
                      </a:solidFill>
                      <a:prstDash val="solid"/>
                      <a:round/>
                      <a:headEnd type="none" w="med" len="med"/>
                      <a:tailEnd type="none" w="med" len="med"/>
                    </a:lnL>
                    <a:lnR w="12700" cap="flat" cmpd="sng" algn="ctr">
                      <a:solidFill>
                        <a:srgbClr val="C8CDFB"/>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28C8FB"/>
                      </a:solidFill>
                      <a:prstDash val="solid"/>
                      <a:round/>
                      <a:headEnd type="none" w="med" len="med"/>
                      <a:tailEnd type="none" w="med" len="med"/>
                    </a:lnB>
                    <a:solidFill>
                      <a:srgbClr val="FFFFFF"/>
                    </a:solidFill>
                  </a:tcPr>
                </a:tc>
                <a:tc>
                  <a:txBody>
                    <a:bodyPr/>
                    <a:lstStyle/>
                    <a:p>
                      <a:pPr algn="l" fontAlgn="t"/>
                      <a:r>
                        <a:rPr lang="en-IN" sz="2800" dirty="0">
                          <a:effectLst/>
                        </a:rPr>
                        <a:t>54</a:t>
                      </a:r>
                    </a:p>
                  </a:txBody>
                  <a:tcPr marL="43543" marR="43543" marT="43543" marB="43543">
                    <a:lnL w="12700" cap="flat" cmpd="sng" algn="ctr">
                      <a:solidFill>
                        <a:srgbClr val="C8CDFB"/>
                      </a:solidFill>
                      <a:prstDash val="solid"/>
                      <a:round/>
                      <a:headEnd type="none" w="med" len="med"/>
                      <a:tailEnd type="none" w="med" len="med"/>
                    </a:lnL>
                    <a:lnR w="12700" cap="flat" cmpd="sng" algn="ctr">
                      <a:solidFill>
                        <a:srgbClr val="B0C7FB"/>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30C9FB"/>
                      </a:solidFill>
                      <a:prstDash val="solid"/>
                      <a:round/>
                      <a:headEnd type="none" w="med" len="med"/>
                      <a:tailEnd type="none" w="med" len="med"/>
                    </a:lnB>
                    <a:solidFill>
                      <a:srgbClr val="FFFFFF"/>
                    </a:solidFill>
                  </a:tcPr>
                </a:tc>
                <a:extLst>
                  <a:ext uri="{0D108BD9-81ED-4DB2-BD59-A6C34878D82A}">
                    <a16:rowId xmlns:a16="http://schemas.microsoft.com/office/drawing/2014/main" val="1343538990"/>
                  </a:ext>
                </a:extLst>
              </a:tr>
            </a:tbl>
          </a:graphicData>
        </a:graphic>
      </p:graphicFrame>
      <p:sp>
        <p:nvSpPr>
          <p:cNvPr id="6" name="Rectangle 5">
            <a:extLst>
              <a:ext uri="{FF2B5EF4-FFF2-40B4-BE49-F238E27FC236}">
                <a16:creationId xmlns:a16="http://schemas.microsoft.com/office/drawing/2014/main" id="{6BEB401E-A6BC-4F0C-A7FB-FD2FE1D010C4}"/>
              </a:ext>
            </a:extLst>
          </p:cNvPr>
          <p:cNvSpPr/>
          <p:nvPr/>
        </p:nvSpPr>
        <p:spPr>
          <a:xfrm>
            <a:off x="1012438" y="2794652"/>
            <a:ext cx="10468521" cy="3416320"/>
          </a:xfrm>
          <a:prstGeom prst="rect">
            <a:avLst/>
          </a:prstGeom>
        </p:spPr>
        <p:txBody>
          <a:bodyPr wrap="square">
            <a:spAutoFit/>
          </a:bodyPr>
          <a:lstStyle/>
          <a:p>
            <a:pPr algn="just"/>
            <a:r>
              <a:rPr lang="en-US" sz="2400" dirty="0">
                <a:solidFill>
                  <a:srgbClr val="222222"/>
                </a:solidFill>
                <a:latin typeface="Source Sans Pro" panose="020B0503030403020204" pitchFamily="34" charset="0"/>
              </a:rPr>
              <a:t>{Company} -&gt; {CEO} (if we know the company, we know its CEO's name)</a:t>
            </a:r>
          </a:p>
          <a:p>
            <a:pPr algn="just"/>
            <a:r>
              <a:rPr lang="en-US" sz="2400" dirty="0">
                <a:solidFill>
                  <a:srgbClr val="222222"/>
                </a:solidFill>
                <a:latin typeface="Source Sans Pro" panose="020B0503030403020204" pitchFamily="34" charset="0"/>
              </a:rPr>
              <a:t>{CEO } -&gt; {Age} If we know the CEO, we know the Age</a:t>
            </a:r>
          </a:p>
          <a:p>
            <a:pPr algn="just"/>
            <a:endParaRPr lang="en-US" sz="2400" dirty="0">
              <a:solidFill>
                <a:srgbClr val="222222"/>
              </a:solidFill>
              <a:latin typeface="Source Sans Pro" panose="020B0503030403020204" pitchFamily="34" charset="0"/>
            </a:endParaRPr>
          </a:p>
          <a:p>
            <a:pPr algn="just"/>
            <a:r>
              <a:rPr lang="en-US" sz="2400">
                <a:solidFill>
                  <a:srgbClr val="222222"/>
                </a:solidFill>
                <a:latin typeface="Source Sans Pro" panose="020B0503030403020204" pitchFamily="34" charset="0"/>
              </a:rPr>
              <a:t>Therefore, </a:t>
            </a:r>
            <a:r>
              <a:rPr lang="en-US" sz="2400" dirty="0">
                <a:solidFill>
                  <a:srgbClr val="222222"/>
                </a:solidFill>
                <a:latin typeface="Source Sans Pro" panose="020B0503030403020204" pitchFamily="34" charset="0"/>
              </a:rPr>
              <a:t>according to the rule of rule of transitive dependency:</a:t>
            </a:r>
          </a:p>
          <a:p>
            <a:pPr algn="just"/>
            <a:r>
              <a:rPr lang="en-US" sz="2400" dirty="0">
                <a:solidFill>
                  <a:srgbClr val="222222"/>
                </a:solidFill>
                <a:latin typeface="Source Sans Pro" panose="020B0503030403020204" pitchFamily="34" charset="0"/>
              </a:rPr>
              <a:t>{ Company} -&gt; {Age} should hold, that makes sense because if we know the company name, we can know his age.</a:t>
            </a:r>
          </a:p>
          <a:p>
            <a:pPr algn="just"/>
            <a:endParaRPr lang="en-US" sz="2400" dirty="0">
              <a:solidFill>
                <a:srgbClr val="222222"/>
              </a:solidFill>
              <a:latin typeface="Source Sans Pro" panose="020B0503030403020204" pitchFamily="34" charset="0"/>
            </a:endParaRPr>
          </a:p>
          <a:p>
            <a:pPr algn="just"/>
            <a:r>
              <a:rPr lang="en-US" sz="2400" b="1" dirty="0">
                <a:solidFill>
                  <a:srgbClr val="222222"/>
                </a:solidFill>
                <a:latin typeface="Source Sans Pro" panose="020B0503030403020204" pitchFamily="34" charset="0"/>
              </a:rPr>
              <a:t>Note: You need to remember that transitive dependency can only occur in a relation of three or more attributes.</a:t>
            </a:r>
            <a:endParaRPr lang="en-US" sz="2400" b="1" i="0" dirty="0">
              <a:solidFill>
                <a:srgbClr val="222222"/>
              </a:solidFill>
              <a:effectLst/>
              <a:latin typeface="Source Sans Pro" panose="020B0503030403020204" pitchFamily="34" charset="0"/>
            </a:endParaRPr>
          </a:p>
        </p:txBody>
      </p:sp>
    </p:spTree>
    <p:extLst>
      <p:ext uri="{BB962C8B-B14F-4D97-AF65-F5344CB8AC3E}">
        <p14:creationId xmlns:p14="http://schemas.microsoft.com/office/powerpoint/2010/main" val="3466677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193D7C2-A22F-4E34-9B9D-8AD86DA71F73}"/>
              </a:ext>
            </a:extLst>
          </p:cNvPr>
          <p:cNvGraphicFramePr>
            <a:graphicFrameLocks noGrp="1"/>
          </p:cNvGraphicFramePr>
          <p:nvPr>
            <p:extLst>
              <p:ext uri="{D42A27DB-BD31-4B8C-83A1-F6EECF244321}">
                <p14:modId xmlns:p14="http://schemas.microsoft.com/office/powerpoint/2010/main" val="3460857987"/>
              </p:ext>
            </p:extLst>
          </p:nvPr>
        </p:nvGraphicFramePr>
        <p:xfrm>
          <a:off x="679831" y="594431"/>
          <a:ext cx="10823231" cy="1539240"/>
        </p:xfrm>
        <a:graphic>
          <a:graphicData uri="http://schemas.openxmlformats.org/drawingml/2006/table">
            <a:tbl>
              <a:tblPr>
                <a:tableStyleId>{16D9F66E-5EB9-4882-86FB-DCBF35E3C3E4}</a:tableStyleId>
              </a:tblPr>
              <a:tblGrid>
                <a:gridCol w="2287636">
                  <a:extLst>
                    <a:ext uri="{9D8B030D-6E8A-4147-A177-3AD203B41FA5}">
                      <a16:colId xmlns:a16="http://schemas.microsoft.com/office/drawing/2014/main" val="4234950995"/>
                    </a:ext>
                  </a:extLst>
                </a:gridCol>
                <a:gridCol w="3123979">
                  <a:extLst>
                    <a:ext uri="{9D8B030D-6E8A-4147-A177-3AD203B41FA5}">
                      <a16:colId xmlns:a16="http://schemas.microsoft.com/office/drawing/2014/main" val="2233864510"/>
                    </a:ext>
                  </a:extLst>
                </a:gridCol>
                <a:gridCol w="2705808">
                  <a:extLst>
                    <a:ext uri="{9D8B030D-6E8A-4147-A177-3AD203B41FA5}">
                      <a16:colId xmlns:a16="http://schemas.microsoft.com/office/drawing/2014/main" val="2564107986"/>
                    </a:ext>
                  </a:extLst>
                </a:gridCol>
                <a:gridCol w="2705808">
                  <a:extLst>
                    <a:ext uri="{9D8B030D-6E8A-4147-A177-3AD203B41FA5}">
                      <a16:colId xmlns:a16="http://schemas.microsoft.com/office/drawing/2014/main" val="1186786926"/>
                    </a:ext>
                  </a:extLst>
                </a:gridCol>
              </a:tblGrid>
              <a:tr h="0">
                <a:tc>
                  <a:txBody>
                    <a:bodyPr/>
                    <a:lstStyle/>
                    <a:p>
                      <a:pPr fontAlgn="t"/>
                      <a:r>
                        <a:rPr lang="en-IN" sz="2400" b="1" dirty="0" err="1">
                          <a:solidFill>
                            <a:srgbClr val="FF0000"/>
                          </a:solidFill>
                          <a:effectLst/>
                        </a:rPr>
                        <a:t>Author_ID</a:t>
                      </a:r>
                      <a:endParaRPr lang="en-IN" sz="2400" b="1" dirty="0">
                        <a:solidFill>
                          <a:srgbClr val="FF0000"/>
                        </a:solidFill>
                        <a:effectLst/>
                      </a:endParaRPr>
                    </a:p>
                  </a:txBody>
                  <a:tcPr marL="9525" marR="9525" marT="9525" marB="9525"/>
                </a:tc>
                <a:tc>
                  <a:txBody>
                    <a:bodyPr/>
                    <a:lstStyle/>
                    <a:p>
                      <a:pPr fontAlgn="t"/>
                      <a:r>
                        <a:rPr lang="en-IN" sz="2400" b="1" dirty="0">
                          <a:solidFill>
                            <a:srgbClr val="FF0000"/>
                          </a:solidFill>
                          <a:effectLst/>
                        </a:rPr>
                        <a:t>Author</a:t>
                      </a:r>
                    </a:p>
                  </a:txBody>
                  <a:tcPr marL="9525" marR="9525" marT="9525" marB="9525"/>
                </a:tc>
                <a:tc>
                  <a:txBody>
                    <a:bodyPr/>
                    <a:lstStyle/>
                    <a:p>
                      <a:pPr fontAlgn="t"/>
                      <a:r>
                        <a:rPr lang="en-IN" sz="2400" b="1" dirty="0">
                          <a:solidFill>
                            <a:srgbClr val="FF0000"/>
                          </a:solidFill>
                          <a:effectLst/>
                        </a:rPr>
                        <a:t>Book</a:t>
                      </a:r>
                    </a:p>
                  </a:txBody>
                  <a:tcPr marL="9525" marR="9525" marT="9525" marB="9525"/>
                </a:tc>
                <a:tc>
                  <a:txBody>
                    <a:bodyPr/>
                    <a:lstStyle/>
                    <a:p>
                      <a:pPr fontAlgn="t"/>
                      <a:r>
                        <a:rPr lang="en-IN" sz="2400" b="1" dirty="0" err="1">
                          <a:solidFill>
                            <a:srgbClr val="FF0000"/>
                          </a:solidFill>
                          <a:effectLst/>
                        </a:rPr>
                        <a:t>Author_Nationality</a:t>
                      </a:r>
                      <a:endParaRPr lang="en-IN" sz="2400" b="1" dirty="0">
                        <a:solidFill>
                          <a:srgbClr val="FF0000"/>
                        </a:solidFill>
                        <a:effectLst/>
                      </a:endParaRPr>
                    </a:p>
                  </a:txBody>
                  <a:tcPr marL="9525" marR="9525" marT="9525" marB="9525"/>
                </a:tc>
                <a:extLst>
                  <a:ext uri="{0D108BD9-81ED-4DB2-BD59-A6C34878D82A}">
                    <a16:rowId xmlns:a16="http://schemas.microsoft.com/office/drawing/2014/main" val="1805327227"/>
                  </a:ext>
                </a:extLst>
              </a:tr>
              <a:tr h="0">
                <a:tc>
                  <a:txBody>
                    <a:bodyPr/>
                    <a:lstStyle/>
                    <a:p>
                      <a:pPr fontAlgn="t"/>
                      <a:r>
                        <a:rPr lang="en-IN" sz="2400" dirty="0">
                          <a:effectLst/>
                        </a:rPr>
                        <a:t>Auth_001</a:t>
                      </a:r>
                    </a:p>
                  </a:txBody>
                  <a:tcPr marL="9525" marR="9525" marT="9525" marB="9525"/>
                </a:tc>
                <a:tc>
                  <a:txBody>
                    <a:bodyPr/>
                    <a:lstStyle/>
                    <a:p>
                      <a:pPr fontAlgn="t"/>
                      <a:r>
                        <a:rPr lang="en-IN" sz="2400" dirty="0">
                          <a:effectLst/>
                        </a:rPr>
                        <a:t>Orson Scott Card</a:t>
                      </a:r>
                    </a:p>
                  </a:txBody>
                  <a:tcPr marL="9525" marR="9525" marT="9525" marB="9525"/>
                </a:tc>
                <a:tc>
                  <a:txBody>
                    <a:bodyPr/>
                    <a:lstStyle/>
                    <a:p>
                      <a:pPr fontAlgn="t"/>
                      <a:r>
                        <a:rPr lang="en-IN" sz="2400">
                          <a:effectLst/>
                        </a:rPr>
                        <a:t>Ender's Game</a:t>
                      </a:r>
                    </a:p>
                  </a:txBody>
                  <a:tcPr marL="9525" marR="9525" marT="9525" marB="9525"/>
                </a:tc>
                <a:tc>
                  <a:txBody>
                    <a:bodyPr/>
                    <a:lstStyle/>
                    <a:p>
                      <a:pPr fontAlgn="t"/>
                      <a:r>
                        <a:rPr lang="en-IN" sz="2400">
                          <a:effectLst/>
                        </a:rPr>
                        <a:t>United States</a:t>
                      </a:r>
                    </a:p>
                  </a:txBody>
                  <a:tcPr marL="9525" marR="9525" marT="9525" marB="9525"/>
                </a:tc>
                <a:extLst>
                  <a:ext uri="{0D108BD9-81ED-4DB2-BD59-A6C34878D82A}">
                    <a16:rowId xmlns:a16="http://schemas.microsoft.com/office/drawing/2014/main" val="663109703"/>
                  </a:ext>
                </a:extLst>
              </a:tr>
              <a:tr h="0">
                <a:tc>
                  <a:txBody>
                    <a:bodyPr/>
                    <a:lstStyle/>
                    <a:p>
                      <a:pPr fontAlgn="t"/>
                      <a:r>
                        <a:rPr lang="en-IN" sz="2400" dirty="0">
                          <a:effectLst/>
                        </a:rPr>
                        <a:t>Auth_001</a:t>
                      </a:r>
                    </a:p>
                  </a:txBody>
                  <a:tcPr marL="9525" marR="9525" marT="9525" marB="9525"/>
                </a:tc>
                <a:tc>
                  <a:txBody>
                    <a:bodyPr/>
                    <a:lstStyle/>
                    <a:p>
                      <a:pPr fontAlgn="t"/>
                      <a:r>
                        <a:rPr lang="en-IN" sz="2400" dirty="0">
                          <a:effectLst/>
                        </a:rPr>
                        <a:t>Orson Scott Card</a:t>
                      </a:r>
                    </a:p>
                  </a:txBody>
                  <a:tcPr marL="9525" marR="9525" marT="9525" marB="9525"/>
                </a:tc>
                <a:tc>
                  <a:txBody>
                    <a:bodyPr/>
                    <a:lstStyle/>
                    <a:p>
                      <a:pPr fontAlgn="t"/>
                      <a:r>
                        <a:rPr lang="en-IN" sz="2400" dirty="0">
                          <a:effectLst/>
                        </a:rPr>
                        <a:t>Ender's Game</a:t>
                      </a:r>
                    </a:p>
                  </a:txBody>
                  <a:tcPr marL="9525" marR="9525" marT="9525" marB="9525"/>
                </a:tc>
                <a:tc>
                  <a:txBody>
                    <a:bodyPr/>
                    <a:lstStyle/>
                    <a:p>
                      <a:pPr fontAlgn="t"/>
                      <a:r>
                        <a:rPr lang="en-IN" sz="2400">
                          <a:effectLst/>
                        </a:rPr>
                        <a:t>United States</a:t>
                      </a:r>
                    </a:p>
                  </a:txBody>
                  <a:tcPr marL="9525" marR="9525" marT="9525" marB="9525"/>
                </a:tc>
                <a:extLst>
                  <a:ext uri="{0D108BD9-81ED-4DB2-BD59-A6C34878D82A}">
                    <a16:rowId xmlns:a16="http://schemas.microsoft.com/office/drawing/2014/main" val="4032937963"/>
                  </a:ext>
                </a:extLst>
              </a:tr>
              <a:tr h="0">
                <a:tc>
                  <a:txBody>
                    <a:bodyPr/>
                    <a:lstStyle/>
                    <a:p>
                      <a:pPr fontAlgn="t"/>
                      <a:r>
                        <a:rPr lang="en-IN" sz="2400" dirty="0">
                          <a:effectLst/>
                        </a:rPr>
                        <a:t>Auth_002</a:t>
                      </a:r>
                    </a:p>
                  </a:txBody>
                  <a:tcPr marL="9525" marR="9525" marT="9525" marB="9525"/>
                </a:tc>
                <a:tc>
                  <a:txBody>
                    <a:bodyPr/>
                    <a:lstStyle/>
                    <a:p>
                      <a:pPr fontAlgn="t"/>
                      <a:r>
                        <a:rPr lang="en-IN" sz="2400" dirty="0">
                          <a:effectLst/>
                        </a:rPr>
                        <a:t>Margaret Atwood</a:t>
                      </a:r>
                    </a:p>
                  </a:txBody>
                  <a:tcPr marL="9525" marR="9525" marT="9525" marB="9525"/>
                </a:tc>
                <a:tc>
                  <a:txBody>
                    <a:bodyPr/>
                    <a:lstStyle/>
                    <a:p>
                      <a:pPr fontAlgn="t"/>
                      <a:r>
                        <a:rPr lang="en-IN" sz="2400" dirty="0">
                          <a:effectLst/>
                        </a:rPr>
                        <a:t>The Handmaid's Tale</a:t>
                      </a:r>
                    </a:p>
                  </a:txBody>
                  <a:tcPr marL="9525" marR="9525" marT="9525" marB="9525"/>
                </a:tc>
                <a:tc>
                  <a:txBody>
                    <a:bodyPr/>
                    <a:lstStyle/>
                    <a:p>
                      <a:pPr fontAlgn="t"/>
                      <a:r>
                        <a:rPr lang="en-IN" sz="2400" dirty="0">
                          <a:effectLst/>
                        </a:rPr>
                        <a:t>Canada</a:t>
                      </a:r>
                    </a:p>
                  </a:txBody>
                  <a:tcPr marL="9525" marR="9525" marT="9525" marB="9525"/>
                </a:tc>
                <a:extLst>
                  <a:ext uri="{0D108BD9-81ED-4DB2-BD59-A6C34878D82A}">
                    <a16:rowId xmlns:a16="http://schemas.microsoft.com/office/drawing/2014/main" val="2730443980"/>
                  </a:ext>
                </a:extLst>
              </a:tr>
            </a:tbl>
          </a:graphicData>
        </a:graphic>
      </p:graphicFrame>
      <p:graphicFrame>
        <p:nvGraphicFramePr>
          <p:cNvPr id="6" name="Table 6">
            <a:extLst>
              <a:ext uri="{FF2B5EF4-FFF2-40B4-BE49-F238E27FC236}">
                <a16:creationId xmlns:a16="http://schemas.microsoft.com/office/drawing/2014/main" id="{E12AD89D-6EB5-45A5-8622-9EF01ACD19F8}"/>
              </a:ext>
            </a:extLst>
          </p:cNvPr>
          <p:cNvGraphicFramePr>
            <a:graphicFrameLocks noGrp="1"/>
          </p:cNvGraphicFramePr>
          <p:nvPr>
            <p:extLst>
              <p:ext uri="{D42A27DB-BD31-4B8C-83A1-F6EECF244321}">
                <p14:modId xmlns:p14="http://schemas.microsoft.com/office/powerpoint/2010/main" val="2285634793"/>
              </p:ext>
            </p:extLst>
          </p:nvPr>
        </p:nvGraphicFramePr>
        <p:xfrm>
          <a:off x="679831" y="2755855"/>
          <a:ext cx="10823230" cy="3017520"/>
        </p:xfrm>
        <a:graphic>
          <a:graphicData uri="http://schemas.openxmlformats.org/drawingml/2006/table">
            <a:tbl>
              <a:tblPr firstRow="1" bandRow="1">
                <a:tableStyleId>{8A107856-5554-42FB-B03E-39F5DBC370BA}</a:tableStyleId>
              </a:tblPr>
              <a:tblGrid>
                <a:gridCol w="3401977">
                  <a:extLst>
                    <a:ext uri="{9D8B030D-6E8A-4147-A177-3AD203B41FA5}">
                      <a16:colId xmlns:a16="http://schemas.microsoft.com/office/drawing/2014/main" val="3447432702"/>
                    </a:ext>
                  </a:extLst>
                </a:gridCol>
                <a:gridCol w="7421253">
                  <a:extLst>
                    <a:ext uri="{9D8B030D-6E8A-4147-A177-3AD203B41FA5}">
                      <a16:colId xmlns:a16="http://schemas.microsoft.com/office/drawing/2014/main" val="3534276629"/>
                    </a:ext>
                  </a:extLst>
                </a:gridCol>
              </a:tblGrid>
              <a:tr h="370840">
                <a:tc>
                  <a:txBody>
                    <a:bodyPr/>
                    <a:lstStyle/>
                    <a:p>
                      <a:r>
                        <a:rPr lang="en-US" sz="2400" dirty="0" err="1"/>
                        <a:t>Author_ID</a:t>
                      </a:r>
                      <a:r>
                        <a:rPr lang="en-US" sz="2400" dirty="0"/>
                        <a:t>-&gt;Author</a:t>
                      </a:r>
                      <a:endParaRPr lang="en-US" sz="2400" b="0" dirty="0"/>
                    </a:p>
                  </a:txBody>
                  <a:tcPr/>
                </a:tc>
                <a:tc>
                  <a:txBody>
                    <a:bodyPr/>
                    <a:lstStyle/>
                    <a:p>
                      <a:r>
                        <a:rPr lang="en-US" sz="2400" b="1" i="1" dirty="0" err="1"/>
                        <a:t>Author_Id</a:t>
                      </a:r>
                      <a:r>
                        <a:rPr lang="en-US" sz="2400" b="0" dirty="0"/>
                        <a:t> can find an </a:t>
                      </a:r>
                      <a:r>
                        <a:rPr lang="en-US" sz="2400" b="1" i="1" dirty="0" err="1"/>
                        <a:t>Author_Name</a:t>
                      </a:r>
                      <a:r>
                        <a:rPr lang="en-US" sz="2400" b="0" dirty="0"/>
                        <a:t> uniquely</a:t>
                      </a:r>
                      <a:endParaRPr lang="en-IN" sz="2400" b="0" dirty="0"/>
                    </a:p>
                  </a:txBody>
                  <a:tcPr/>
                </a:tc>
                <a:extLst>
                  <a:ext uri="{0D108BD9-81ED-4DB2-BD59-A6C34878D82A}">
                    <a16:rowId xmlns:a16="http://schemas.microsoft.com/office/drawing/2014/main" val="933352929"/>
                  </a:ext>
                </a:extLst>
              </a:tr>
              <a:tr h="370840">
                <a:tc>
                  <a:txBody>
                    <a:bodyPr/>
                    <a:lstStyle/>
                    <a:p>
                      <a:r>
                        <a:rPr lang="en-US" sz="2400" dirty="0" err="1"/>
                        <a:t>Author_ID</a:t>
                      </a:r>
                      <a:r>
                        <a:rPr lang="en-US" sz="2400" dirty="0"/>
                        <a:t>-&gt;Nationality</a:t>
                      </a:r>
                      <a:endParaRPr lang="en-IN" sz="24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1" dirty="0" err="1"/>
                        <a:t>Author_Id</a:t>
                      </a:r>
                      <a:r>
                        <a:rPr lang="en-US" sz="2400" b="0" dirty="0"/>
                        <a:t> can find a </a:t>
                      </a:r>
                      <a:r>
                        <a:rPr lang="en-US" sz="2400" b="1" i="1" dirty="0"/>
                        <a:t>Nationality</a:t>
                      </a:r>
                      <a:r>
                        <a:rPr lang="en-US" sz="2400" b="0" dirty="0"/>
                        <a:t> uniquely</a:t>
                      </a:r>
                      <a:endParaRPr lang="en-IN" sz="2400" b="0" dirty="0"/>
                    </a:p>
                  </a:txBody>
                  <a:tcPr/>
                </a:tc>
                <a:extLst>
                  <a:ext uri="{0D108BD9-81ED-4DB2-BD59-A6C34878D82A}">
                    <a16:rowId xmlns:a16="http://schemas.microsoft.com/office/drawing/2014/main" val="7125984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err="1">
                          <a:solidFill>
                            <a:srgbClr val="FF0000"/>
                          </a:solidFill>
                        </a:rPr>
                        <a:t>Author_ID</a:t>
                      </a:r>
                      <a:r>
                        <a:rPr lang="en-IN" sz="2400" dirty="0">
                          <a:solidFill>
                            <a:srgbClr val="FF0000"/>
                          </a:solidFill>
                        </a:rPr>
                        <a:t> -&gt; Book      X</a:t>
                      </a:r>
                      <a:endParaRPr lang="en-IN" sz="2400" b="0" dirty="0">
                        <a:solidFill>
                          <a:srgbClr val="FF0000"/>
                        </a:solidFill>
                      </a:endParaRPr>
                    </a:p>
                  </a:txBody>
                  <a:tcPr/>
                </a:tc>
                <a:tc>
                  <a:txBody>
                    <a:bodyPr/>
                    <a:lstStyle/>
                    <a:p>
                      <a:r>
                        <a:rPr lang="en-IN" sz="2400" b="1" i="1" dirty="0" err="1"/>
                        <a:t>Author_Id</a:t>
                      </a:r>
                      <a:r>
                        <a:rPr lang="en-IN" sz="2400" dirty="0"/>
                        <a:t> has no direct relation with </a:t>
                      </a:r>
                      <a:r>
                        <a:rPr lang="en-IN" sz="2400" b="1" dirty="0"/>
                        <a:t>Book. </a:t>
                      </a:r>
                      <a:r>
                        <a:rPr lang="en-IN" sz="2400" b="0" dirty="0">
                          <a:solidFill>
                            <a:srgbClr val="FF0000"/>
                          </a:solidFill>
                        </a:rPr>
                        <a:t>One Author can have many books. No unique record</a:t>
                      </a:r>
                    </a:p>
                  </a:txBody>
                  <a:tcPr/>
                </a:tc>
                <a:extLst>
                  <a:ext uri="{0D108BD9-81ED-4DB2-BD59-A6C34878D82A}">
                    <a16:rowId xmlns:a16="http://schemas.microsoft.com/office/drawing/2014/main" val="11623665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solidFill>
                            <a:srgbClr val="FF0000"/>
                          </a:solidFill>
                        </a:rPr>
                        <a:t>Author -&gt; Book            X</a:t>
                      </a:r>
                      <a:endParaRPr lang="en-IN" sz="2400" b="0" dirty="0">
                        <a:solidFill>
                          <a:srgbClr val="FF0000"/>
                        </a:solidFill>
                      </a:endParaRPr>
                    </a:p>
                  </a:txBody>
                  <a:tcPr/>
                </a:tc>
                <a:tc>
                  <a:txBody>
                    <a:bodyPr/>
                    <a:lstStyle/>
                    <a:p>
                      <a:r>
                        <a:rPr lang="en-IN" sz="2400" b="1" i="1" dirty="0" err="1">
                          <a:solidFill>
                            <a:srgbClr val="FF0000"/>
                          </a:solidFill>
                        </a:rPr>
                        <a:t>Author_Id</a:t>
                      </a:r>
                      <a:r>
                        <a:rPr lang="en-IN" sz="2400" dirty="0">
                          <a:solidFill>
                            <a:srgbClr val="FF0000"/>
                          </a:solidFill>
                        </a:rPr>
                        <a:t> can have many </a:t>
                      </a:r>
                      <a:r>
                        <a:rPr lang="en-IN" sz="2400" b="1" i="1" dirty="0">
                          <a:solidFill>
                            <a:srgbClr val="FF0000"/>
                          </a:solidFill>
                        </a:rPr>
                        <a:t>Book</a:t>
                      </a:r>
                      <a:r>
                        <a:rPr lang="en-IN" sz="2400" dirty="0">
                          <a:solidFill>
                            <a:srgbClr val="FF0000"/>
                          </a:solidFill>
                        </a:rPr>
                        <a:t> (No unique result)</a:t>
                      </a:r>
                      <a:endParaRPr lang="en-IN" sz="2400" b="0" dirty="0">
                        <a:solidFill>
                          <a:srgbClr val="FF0000"/>
                        </a:solidFill>
                      </a:endParaRPr>
                    </a:p>
                  </a:txBody>
                  <a:tcPr/>
                </a:tc>
                <a:extLst>
                  <a:ext uri="{0D108BD9-81ED-4DB2-BD59-A6C34878D82A}">
                    <a16:rowId xmlns:a16="http://schemas.microsoft.com/office/drawing/2014/main" val="2479418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t>Book -&gt; Author              </a:t>
                      </a:r>
                      <a:endParaRPr lang="en-IN" sz="2400" b="0" dirty="0"/>
                    </a:p>
                  </a:txBody>
                  <a:tcPr/>
                </a:tc>
                <a:tc>
                  <a:txBody>
                    <a:bodyPr/>
                    <a:lstStyle/>
                    <a:p>
                      <a:r>
                        <a:rPr lang="en-US" sz="2400" b="0" dirty="0"/>
                        <a:t>From book name it is possible to find the author name </a:t>
                      </a:r>
                      <a:r>
                        <a:rPr lang="en-US" sz="2400" b="0" i="1" dirty="0">
                          <a:solidFill>
                            <a:schemeClr val="tx1"/>
                          </a:solidFill>
                        </a:rPr>
                        <a:t>(One book has One Author)- Unique results can be found</a:t>
                      </a:r>
                      <a:endParaRPr lang="en-IN" sz="2400" b="0" i="1" dirty="0">
                        <a:solidFill>
                          <a:schemeClr val="tx1"/>
                        </a:solidFill>
                      </a:endParaRPr>
                    </a:p>
                  </a:txBody>
                  <a:tcPr/>
                </a:tc>
                <a:extLst>
                  <a:ext uri="{0D108BD9-81ED-4DB2-BD59-A6C34878D82A}">
                    <a16:rowId xmlns:a16="http://schemas.microsoft.com/office/drawing/2014/main" val="153152955"/>
                  </a:ext>
                </a:extLst>
              </a:tr>
            </a:tbl>
          </a:graphicData>
        </a:graphic>
      </p:graphicFrame>
    </p:spTree>
    <p:extLst>
      <p:ext uri="{BB962C8B-B14F-4D97-AF65-F5344CB8AC3E}">
        <p14:creationId xmlns:p14="http://schemas.microsoft.com/office/powerpoint/2010/main" val="4000533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148810" y="1221152"/>
          <a:ext cx="10375460" cy="1539240"/>
        </p:xfrm>
        <a:graphic>
          <a:graphicData uri="http://schemas.openxmlformats.org/drawingml/2006/table">
            <a:tbl>
              <a:tblPr>
                <a:tableStyleId>{8A107856-5554-42FB-B03E-39F5DBC370BA}</a:tableStyleId>
              </a:tblPr>
              <a:tblGrid>
                <a:gridCol w="2192994">
                  <a:extLst>
                    <a:ext uri="{9D8B030D-6E8A-4147-A177-3AD203B41FA5}">
                      <a16:colId xmlns:a16="http://schemas.microsoft.com/office/drawing/2014/main" val="4234950995"/>
                    </a:ext>
                  </a:extLst>
                </a:gridCol>
                <a:gridCol w="2994736">
                  <a:extLst>
                    <a:ext uri="{9D8B030D-6E8A-4147-A177-3AD203B41FA5}">
                      <a16:colId xmlns:a16="http://schemas.microsoft.com/office/drawing/2014/main" val="2233864510"/>
                    </a:ext>
                  </a:extLst>
                </a:gridCol>
                <a:gridCol w="2593865">
                  <a:extLst>
                    <a:ext uri="{9D8B030D-6E8A-4147-A177-3AD203B41FA5}">
                      <a16:colId xmlns:a16="http://schemas.microsoft.com/office/drawing/2014/main" val="2564107986"/>
                    </a:ext>
                  </a:extLst>
                </a:gridCol>
                <a:gridCol w="2593865">
                  <a:extLst>
                    <a:ext uri="{9D8B030D-6E8A-4147-A177-3AD203B41FA5}">
                      <a16:colId xmlns:a16="http://schemas.microsoft.com/office/drawing/2014/main" val="1186786926"/>
                    </a:ext>
                  </a:extLst>
                </a:gridCol>
              </a:tblGrid>
              <a:tr h="0">
                <a:tc>
                  <a:txBody>
                    <a:bodyPr/>
                    <a:lstStyle/>
                    <a:p>
                      <a:pPr fontAlgn="t"/>
                      <a:r>
                        <a:rPr lang="en-IN" sz="2400" dirty="0" err="1">
                          <a:effectLst/>
                        </a:rPr>
                        <a:t>Author_ID</a:t>
                      </a:r>
                      <a:endParaRPr lang="en-IN" sz="2400" b="1" dirty="0">
                        <a:solidFill>
                          <a:srgbClr val="FF0000"/>
                        </a:solidFill>
                        <a:effectLst/>
                      </a:endParaRPr>
                    </a:p>
                  </a:txBody>
                  <a:tcPr marL="9525" marR="9525" marT="9525" marB="9525"/>
                </a:tc>
                <a:tc>
                  <a:txBody>
                    <a:bodyPr/>
                    <a:lstStyle/>
                    <a:p>
                      <a:pPr fontAlgn="t"/>
                      <a:r>
                        <a:rPr lang="en-IN" sz="2400" dirty="0">
                          <a:effectLst/>
                        </a:rPr>
                        <a:t>Author</a:t>
                      </a:r>
                      <a:endParaRPr lang="en-IN" sz="2400" b="1" dirty="0">
                        <a:solidFill>
                          <a:srgbClr val="FF0000"/>
                        </a:solidFill>
                        <a:effectLst/>
                      </a:endParaRPr>
                    </a:p>
                  </a:txBody>
                  <a:tcPr marL="9525" marR="9525" marT="9525" marB="9525"/>
                </a:tc>
                <a:tc>
                  <a:txBody>
                    <a:bodyPr/>
                    <a:lstStyle/>
                    <a:p>
                      <a:pPr fontAlgn="t"/>
                      <a:r>
                        <a:rPr lang="en-IN" sz="2400" dirty="0">
                          <a:effectLst/>
                        </a:rPr>
                        <a:t>Book</a:t>
                      </a:r>
                      <a:endParaRPr lang="en-IN" sz="2400" b="1" dirty="0">
                        <a:solidFill>
                          <a:srgbClr val="FF0000"/>
                        </a:solidFill>
                        <a:effectLst/>
                      </a:endParaRPr>
                    </a:p>
                  </a:txBody>
                  <a:tcPr marL="9525" marR="9525" marT="9525" marB="9525"/>
                </a:tc>
                <a:tc>
                  <a:txBody>
                    <a:bodyPr/>
                    <a:lstStyle/>
                    <a:p>
                      <a:pPr fontAlgn="t"/>
                      <a:r>
                        <a:rPr lang="en-IN" sz="2400" dirty="0" err="1">
                          <a:effectLst/>
                        </a:rPr>
                        <a:t>Author_Nationality</a:t>
                      </a:r>
                      <a:endParaRPr lang="en-IN" sz="2400" b="1" dirty="0">
                        <a:solidFill>
                          <a:srgbClr val="FF0000"/>
                        </a:solidFill>
                        <a:effectLst/>
                      </a:endParaRPr>
                    </a:p>
                  </a:txBody>
                  <a:tcPr marL="9525" marR="9525" marT="9525" marB="9525"/>
                </a:tc>
                <a:extLst>
                  <a:ext uri="{0D108BD9-81ED-4DB2-BD59-A6C34878D82A}">
                    <a16:rowId xmlns:a16="http://schemas.microsoft.com/office/drawing/2014/main" val="1805327227"/>
                  </a:ext>
                </a:extLst>
              </a:tr>
              <a:tr h="0">
                <a:tc>
                  <a:txBody>
                    <a:bodyPr/>
                    <a:lstStyle/>
                    <a:p>
                      <a:pPr fontAlgn="t"/>
                      <a:r>
                        <a:rPr lang="en-IN" sz="2400" dirty="0">
                          <a:effectLst/>
                        </a:rPr>
                        <a:t>Auth_001</a:t>
                      </a:r>
                    </a:p>
                  </a:txBody>
                  <a:tcPr marL="9525" marR="9525" marT="9525" marB="9525"/>
                </a:tc>
                <a:tc>
                  <a:txBody>
                    <a:bodyPr/>
                    <a:lstStyle/>
                    <a:p>
                      <a:pPr fontAlgn="t"/>
                      <a:r>
                        <a:rPr lang="en-IN" sz="2400" dirty="0">
                          <a:effectLst/>
                        </a:rPr>
                        <a:t>Orson Scott Card</a:t>
                      </a:r>
                    </a:p>
                  </a:txBody>
                  <a:tcPr marL="9525" marR="9525" marT="9525" marB="9525"/>
                </a:tc>
                <a:tc>
                  <a:txBody>
                    <a:bodyPr/>
                    <a:lstStyle/>
                    <a:p>
                      <a:pPr fontAlgn="t"/>
                      <a:r>
                        <a:rPr lang="en-IN" sz="2400">
                          <a:effectLst/>
                        </a:rPr>
                        <a:t>Ender's Game</a:t>
                      </a:r>
                    </a:p>
                  </a:txBody>
                  <a:tcPr marL="9525" marR="9525" marT="9525" marB="9525"/>
                </a:tc>
                <a:tc>
                  <a:txBody>
                    <a:bodyPr/>
                    <a:lstStyle/>
                    <a:p>
                      <a:pPr fontAlgn="t"/>
                      <a:r>
                        <a:rPr lang="en-IN" sz="2400">
                          <a:effectLst/>
                        </a:rPr>
                        <a:t>United States</a:t>
                      </a:r>
                    </a:p>
                  </a:txBody>
                  <a:tcPr marL="9525" marR="9525" marT="9525" marB="9525"/>
                </a:tc>
                <a:extLst>
                  <a:ext uri="{0D108BD9-81ED-4DB2-BD59-A6C34878D82A}">
                    <a16:rowId xmlns:a16="http://schemas.microsoft.com/office/drawing/2014/main" val="663109703"/>
                  </a:ext>
                </a:extLst>
              </a:tr>
              <a:tr h="0">
                <a:tc>
                  <a:txBody>
                    <a:bodyPr/>
                    <a:lstStyle/>
                    <a:p>
                      <a:pPr fontAlgn="t"/>
                      <a:r>
                        <a:rPr lang="en-IN" sz="2400">
                          <a:effectLst/>
                        </a:rPr>
                        <a:t>Auth_001</a:t>
                      </a:r>
                    </a:p>
                  </a:txBody>
                  <a:tcPr marL="9525" marR="9525" marT="9525" marB="9525"/>
                </a:tc>
                <a:tc>
                  <a:txBody>
                    <a:bodyPr/>
                    <a:lstStyle/>
                    <a:p>
                      <a:pPr fontAlgn="t"/>
                      <a:r>
                        <a:rPr lang="en-IN" sz="2400">
                          <a:effectLst/>
                        </a:rPr>
                        <a:t>Orson Scott Card</a:t>
                      </a:r>
                    </a:p>
                  </a:txBody>
                  <a:tcPr marL="9525" marR="9525" marT="9525" marB="9525"/>
                </a:tc>
                <a:tc>
                  <a:txBody>
                    <a:bodyPr/>
                    <a:lstStyle/>
                    <a:p>
                      <a:pPr fontAlgn="t"/>
                      <a:r>
                        <a:rPr lang="en-IN" sz="2400">
                          <a:effectLst/>
                        </a:rPr>
                        <a:t>Ender's Game</a:t>
                      </a:r>
                    </a:p>
                  </a:txBody>
                  <a:tcPr marL="9525" marR="9525" marT="9525" marB="9525"/>
                </a:tc>
                <a:tc>
                  <a:txBody>
                    <a:bodyPr/>
                    <a:lstStyle/>
                    <a:p>
                      <a:pPr fontAlgn="t"/>
                      <a:r>
                        <a:rPr lang="en-IN" sz="2400">
                          <a:effectLst/>
                        </a:rPr>
                        <a:t>United States</a:t>
                      </a:r>
                    </a:p>
                  </a:txBody>
                  <a:tcPr marL="9525" marR="9525" marT="9525" marB="9525"/>
                </a:tc>
                <a:extLst>
                  <a:ext uri="{0D108BD9-81ED-4DB2-BD59-A6C34878D82A}">
                    <a16:rowId xmlns:a16="http://schemas.microsoft.com/office/drawing/2014/main" val="4032937963"/>
                  </a:ext>
                </a:extLst>
              </a:tr>
              <a:tr h="0">
                <a:tc>
                  <a:txBody>
                    <a:bodyPr/>
                    <a:lstStyle/>
                    <a:p>
                      <a:pPr fontAlgn="t"/>
                      <a:r>
                        <a:rPr lang="en-IN" sz="2400" dirty="0">
                          <a:effectLst/>
                        </a:rPr>
                        <a:t>Auth_002</a:t>
                      </a:r>
                    </a:p>
                  </a:txBody>
                  <a:tcPr marL="9525" marR="9525" marT="9525" marB="9525"/>
                </a:tc>
                <a:tc>
                  <a:txBody>
                    <a:bodyPr/>
                    <a:lstStyle/>
                    <a:p>
                      <a:pPr fontAlgn="t"/>
                      <a:r>
                        <a:rPr lang="en-IN" sz="2400" dirty="0">
                          <a:effectLst/>
                        </a:rPr>
                        <a:t>Margaret Atwood</a:t>
                      </a:r>
                    </a:p>
                  </a:txBody>
                  <a:tcPr marL="9525" marR="9525" marT="9525" marB="9525"/>
                </a:tc>
                <a:tc>
                  <a:txBody>
                    <a:bodyPr/>
                    <a:lstStyle/>
                    <a:p>
                      <a:pPr fontAlgn="t"/>
                      <a:r>
                        <a:rPr lang="en-IN" sz="2400">
                          <a:effectLst/>
                        </a:rPr>
                        <a:t>The Handmaid's Tale</a:t>
                      </a:r>
                    </a:p>
                  </a:txBody>
                  <a:tcPr marL="9525" marR="9525" marT="9525" marB="9525"/>
                </a:tc>
                <a:tc>
                  <a:txBody>
                    <a:bodyPr/>
                    <a:lstStyle/>
                    <a:p>
                      <a:pPr fontAlgn="t"/>
                      <a:r>
                        <a:rPr lang="en-IN" sz="2400" dirty="0">
                          <a:effectLst/>
                        </a:rPr>
                        <a:t>Canada</a:t>
                      </a:r>
                    </a:p>
                  </a:txBody>
                  <a:tcPr marL="9525" marR="9525" marT="9525" marB="9525"/>
                </a:tc>
                <a:extLst>
                  <a:ext uri="{0D108BD9-81ED-4DB2-BD59-A6C34878D82A}">
                    <a16:rowId xmlns:a16="http://schemas.microsoft.com/office/drawing/2014/main" val="2730443980"/>
                  </a:ext>
                </a:extLst>
              </a:tr>
            </a:tbl>
          </a:graphicData>
        </a:graphic>
      </p:graphicFrame>
      <p:graphicFrame>
        <p:nvGraphicFramePr>
          <p:cNvPr id="5" name="Table 4"/>
          <p:cNvGraphicFramePr>
            <a:graphicFrameLocks noGrp="1"/>
          </p:cNvGraphicFramePr>
          <p:nvPr/>
        </p:nvGraphicFramePr>
        <p:xfrm>
          <a:off x="520335" y="4097609"/>
          <a:ext cx="5541232" cy="1295400"/>
        </p:xfrm>
        <a:graphic>
          <a:graphicData uri="http://schemas.openxmlformats.org/drawingml/2006/table">
            <a:tbl>
              <a:tblPr>
                <a:tableStyleId>{D7AC3CCA-C797-4891-BE02-D94E43425B78}</a:tableStyleId>
              </a:tblPr>
              <a:tblGrid>
                <a:gridCol w="1150867">
                  <a:extLst>
                    <a:ext uri="{9D8B030D-6E8A-4147-A177-3AD203B41FA5}">
                      <a16:colId xmlns:a16="http://schemas.microsoft.com/office/drawing/2014/main" val="1336285449"/>
                    </a:ext>
                  </a:extLst>
                </a:gridCol>
                <a:gridCol w="2895578">
                  <a:extLst>
                    <a:ext uri="{9D8B030D-6E8A-4147-A177-3AD203B41FA5}">
                      <a16:colId xmlns:a16="http://schemas.microsoft.com/office/drawing/2014/main" val="1260943802"/>
                    </a:ext>
                  </a:extLst>
                </a:gridCol>
                <a:gridCol w="1494787">
                  <a:extLst>
                    <a:ext uri="{9D8B030D-6E8A-4147-A177-3AD203B41FA5}">
                      <a16:colId xmlns:a16="http://schemas.microsoft.com/office/drawing/2014/main" val="3459244823"/>
                    </a:ext>
                  </a:extLst>
                </a:gridCol>
              </a:tblGrid>
              <a:tr h="0">
                <a:tc>
                  <a:txBody>
                    <a:bodyPr/>
                    <a:lstStyle/>
                    <a:p>
                      <a:pPr fontAlgn="t"/>
                      <a:r>
                        <a:rPr lang="en-IN" sz="2000" b="1" dirty="0" err="1">
                          <a:solidFill>
                            <a:srgbClr val="FF0000"/>
                          </a:solidFill>
                          <a:effectLst/>
                        </a:rPr>
                        <a:t>Book_ID</a:t>
                      </a:r>
                      <a:endParaRPr lang="en-IN" sz="2000" b="1" dirty="0">
                        <a:solidFill>
                          <a:srgbClr val="FF0000"/>
                        </a:solidFill>
                        <a:effectLst/>
                      </a:endParaRPr>
                    </a:p>
                  </a:txBody>
                  <a:tcPr marL="9525" marR="9525" marT="9525" marB="9525"/>
                </a:tc>
                <a:tc>
                  <a:txBody>
                    <a:bodyPr/>
                    <a:lstStyle/>
                    <a:p>
                      <a:pPr fontAlgn="t"/>
                      <a:r>
                        <a:rPr lang="en-IN" sz="2000" b="1" dirty="0">
                          <a:solidFill>
                            <a:srgbClr val="FF0000"/>
                          </a:solidFill>
                          <a:effectLst/>
                        </a:rPr>
                        <a:t>Book</a:t>
                      </a:r>
                    </a:p>
                  </a:txBody>
                  <a:tcPr marL="9525" marR="9525" marT="9525" marB="9525"/>
                </a:tc>
                <a:tc>
                  <a:txBody>
                    <a:bodyPr/>
                    <a:lstStyle/>
                    <a:p>
                      <a:pPr fontAlgn="t"/>
                      <a:r>
                        <a:rPr lang="en-IN" sz="2000" b="1" dirty="0" err="1">
                          <a:solidFill>
                            <a:srgbClr val="FF0000"/>
                          </a:solidFill>
                          <a:effectLst/>
                        </a:rPr>
                        <a:t>Author_ID</a:t>
                      </a:r>
                      <a:endParaRPr lang="en-IN" sz="2000" b="1" dirty="0">
                        <a:solidFill>
                          <a:srgbClr val="FF0000"/>
                        </a:solidFill>
                        <a:effectLst/>
                      </a:endParaRPr>
                    </a:p>
                  </a:txBody>
                  <a:tcPr marL="9525" marR="9525" marT="9525" marB="9525"/>
                </a:tc>
                <a:extLst>
                  <a:ext uri="{0D108BD9-81ED-4DB2-BD59-A6C34878D82A}">
                    <a16:rowId xmlns:a16="http://schemas.microsoft.com/office/drawing/2014/main" val="711061360"/>
                  </a:ext>
                </a:extLst>
              </a:tr>
              <a:tr h="0">
                <a:tc>
                  <a:txBody>
                    <a:bodyPr/>
                    <a:lstStyle/>
                    <a:p>
                      <a:pPr fontAlgn="t"/>
                      <a:r>
                        <a:rPr lang="en-IN" sz="2000">
                          <a:effectLst/>
                        </a:rPr>
                        <a:t>Book_001</a:t>
                      </a:r>
                    </a:p>
                  </a:txBody>
                  <a:tcPr marL="9525" marR="9525" marT="9525" marB="9525"/>
                </a:tc>
                <a:tc>
                  <a:txBody>
                    <a:bodyPr/>
                    <a:lstStyle/>
                    <a:p>
                      <a:pPr fontAlgn="t"/>
                      <a:r>
                        <a:rPr lang="en-IN" sz="2000">
                          <a:effectLst/>
                        </a:rPr>
                        <a:t>Ender's Game</a:t>
                      </a:r>
                    </a:p>
                  </a:txBody>
                  <a:tcPr marL="9525" marR="9525" marT="9525" marB="9525"/>
                </a:tc>
                <a:tc>
                  <a:txBody>
                    <a:bodyPr/>
                    <a:lstStyle/>
                    <a:p>
                      <a:pPr fontAlgn="t"/>
                      <a:r>
                        <a:rPr lang="en-IN" sz="2000" dirty="0">
                          <a:effectLst/>
                        </a:rPr>
                        <a:t>Auth_001</a:t>
                      </a:r>
                    </a:p>
                  </a:txBody>
                  <a:tcPr marL="9525" marR="9525" marT="9525" marB="9525"/>
                </a:tc>
                <a:extLst>
                  <a:ext uri="{0D108BD9-81ED-4DB2-BD59-A6C34878D82A}">
                    <a16:rowId xmlns:a16="http://schemas.microsoft.com/office/drawing/2014/main" val="3989407397"/>
                  </a:ext>
                </a:extLst>
              </a:tr>
              <a:tr h="0">
                <a:tc>
                  <a:txBody>
                    <a:bodyPr/>
                    <a:lstStyle/>
                    <a:p>
                      <a:pPr fontAlgn="t"/>
                      <a:r>
                        <a:rPr lang="en-IN" sz="2000">
                          <a:effectLst/>
                        </a:rPr>
                        <a:t>Book_001</a:t>
                      </a:r>
                    </a:p>
                  </a:txBody>
                  <a:tcPr marL="9525" marR="9525" marT="9525" marB="9525"/>
                </a:tc>
                <a:tc>
                  <a:txBody>
                    <a:bodyPr/>
                    <a:lstStyle/>
                    <a:p>
                      <a:pPr fontAlgn="t"/>
                      <a:r>
                        <a:rPr lang="en-IN" sz="2000">
                          <a:effectLst/>
                        </a:rPr>
                        <a:t>Children of the Mind</a:t>
                      </a:r>
                    </a:p>
                  </a:txBody>
                  <a:tcPr marL="9525" marR="9525" marT="9525" marB="9525"/>
                </a:tc>
                <a:tc>
                  <a:txBody>
                    <a:bodyPr/>
                    <a:lstStyle/>
                    <a:p>
                      <a:pPr fontAlgn="t"/>
                      <a:r>
                        <a:rPr lang="en-IN" sz="2000">
                          <a:effectLst/>
                        </a:rPr>
                        <a:t>Auth_001</a:t>
                      </a:r>
                    </a:p>
                  </a:txBody>
                  <a:tcPr marL="9525" marR="9525" marT="9525" marB="9525"/>
                </a:tc>
                <a:extLst>
                  <a:ext uri="{0D108BD9-81ED-4DB2-BD59-A6C34878D82A}">
                    <a16:rowId xmlns:a16="http://schemas.microsoft.com/office/drawing/2014/main" val="744238440"/>
                  </a:ext>
                </a:extLst>
              </a:tr>
              <a:tr h="0">
                <a:tc>
                  <a:txBody>
                    <a:bodyPr/>
                    <a:lstStyle/>
                    <a:p>
                      <a:pPr fontAlgn="t"/>
                      <a:r>
                        <a:rPr lang="en-IN" sz="2000">
                          <a:effectLst/>
                        </a:rPr>
                        <a:t>Book_002</a:t>
                      </a:r>
                    </a:p>
                  </a:txBody>
                  <a:tcPr marL="9525" marR="9525" marT="9525" marB="9525"/>
                </a:tc>
                <a:tc>
                  <a:txBody>
                    <a:bodyPr/>
                    <a:lstStyle/>
                    <a:p>
                      <a:pPr fontAlgn="t"/>
                      <a:r>
                        <a:rPr lang="en-IN" sz="2000" dirty="0">
                          <a:effectLst/>
                        </a:rPr>
                        <a:t>The Handmaid's Tale</a:t>
                      </a:r>
                    </a:p>
                  </a:txBody>
                  <a:tcPr marL="9525" marR="9525" marT="9525" marB="9525"/>
                </a:tc>
                <a:tc>
                  <a:txBody>
                    <a:bodyPr/>
                    <a:lstStyle/>
                    <a:p>
                      <a:pPr fontAlgn="t"/>
                      <a:r>
                        <a:rPr lang="en-IN" sz="2000" dirty="0">
                          <a:effectLst/>
                        </a:rPr>
                        <a:t>Auth_002</a:t>
                      </a:r>
                    </a:p>
                  </a:txBody>
                  <a:tcPr marL="9525" marR="9525" marT="9525" marB="9525"/>
                </a:tc>
                <a:extLst>
                  <a:ext uri="{0D108BD9-81ED-4DB2-BD59-A6C34878D82A}">
                    <a16:rowId xmlns:a16="http://schemas.microsoft.com/office/drawing/2014/main" val="3638182748"/>
                  </a:ext>
                </a:extLst>
              </a:tr>
            </a:tbl>
          </a:graphicData>
        </a:graphic>
      </p:graphicFrame>
      <p:graphicFrame>
        <p:nvGraphicFramePr>
          <p:cNvPr id="6" name="Table 5"/>
          <p:cNvGraphicFramePr>
            <a:graphicFrameLocks noGrp="1"/>
          </p:cNvGraphicFramePr>
          <p:nvPr/>
        </p:nvGraphicFramePr>
        <p:xfrm>
          <a:off x="6336540" y="4097609"/>
          <a:ext cx="5541232" cy="971550"/>
        </p:xfrm>
        <a:graphic>
          <a:graphicData uri="http://schemas.openxmlformats.org/drawingml/2006/table">
            <a:tbl>
              <a:tblPr>
                <a:tableStyleId>{D7AC3CCA-C797-4891-BE02-D94E43425B78}</a:tableStyleId>
              </a:tblPr>
              <a:tblGrid>
                <a:gridCol w="1197303">
                  <a:extLst>
                    <a:ext uri="{9D8B030D-6E8A-4147-A177-3AD203B41FA5}">
                      <a16:colId xmlns:a16="http://schemas.microsoft.com/office/drawing/2014/main" val="1062335818"/>
                    </a:ext>
                  </a:extLst>
                </a:gridCol>
                <a:gridCol w="1926082">
                  <a:extLst>
                    <a:ext uri="{9D8B030D-6E8A-4147-A177-3AD203B41FA5}">
                      <a16:colId xmlns:a16="http://schemas.microsoft.com/office/drawing/2014/main" val="3309161084"/>
                    </a:ext>
                  </a:extLst>
                </a:gridCol>
                <a:gridCol w="2417847">
                  <a:extLst>
                    <a:ext uri="{9D8B030D-6E8A-4147-A177-3AD203B41FA5}">
                      <a16:colId xmlns:a16="http://schemas.microsoft.com/office/drawing/2014/main" val="2733883253"/>
                    </a:ext>
                  </a:extLst>
                </a:gridCol>
              </a:tblGrid>
              <a:tr h="0">
                <a:tc>
                  <a:txBody>
                    <a:bodyPr/>
                    <a:lstStyle/>
                    <a:p>
                      <a:pPr fontAlgn="t"/>
                      <a:r>
                        <a:rPr lang="en-IN" sz="2000" b="1" dirty="0" err="1">
                          <a:solidFill>
                            <a:srgbClr val="FF0000"/>
                          </a:solidFill>
                          <a:effectLst/>
                        </a:rPr>
                        <a:t>Author_ID</a:t>
                      </a:r>
                      <a:endParaRPr lang="en-IN" sz="2000" b="1" dirty="0">
                        <a:solidFill>
                          <a:srgbClr val="FF0000"/>
                        </a:solidFill>
                        <a:effectLst/>
                      </a:endParaRPr>
                    </a:p>
                  </a:txBody>
                  <a:tcPr marL="9525" marR="9525" marT="9525" marB="9525"/>
                </a:tc>
                <a:tc>
                  <a:txBody>
                    <a:bodyPr/>
                    <a:lstStyle/>
                    <a:p>
                      <a:pPr fontAlgn="t"/>
                      <a:r>
                        <a:rPr lang="en-IN" sz="2000" b="1" dirty="0">
                          <a:solidFill>
                            <a:srgbClr val="FF0000"/>
                          </a:solidFill>
                          <a:effectLst/>
                        </a:rPr>
                        <a:t>Author</a:t>
                      </a:r>
                    </a:p>
                  </a:txBody>
                  <a:tcPr marL="9525" marR="9525" marT="9525" marB="9525"/>
                </a:tc>
                <a:tc>
                  <a:txBody>
                    <a:bodyPr/>
                    <a:lstStyle/>
                    <a:p>
                      <a:pPr fontAlgn="t"/>
                      <a:r>
                        <a:rPr lang="en-IN" sz="2000" b="1" dirty="0" err="1">
                          <a:solidFill>
                            <a:srgbClr val="FF0000"/>
                          </a:solidFill>
                          <a:effectLst/>
                        </a:rPr>
                        <a:t>Author_Nationality</a:t>
                      </a:r>
                      <a:endParaRPr lang="en-IN" sz="2000" b="1" dirty="0">
                        <a:solidFill>
                          <a:srgbClr val="FF0000"/>
                        </a:solidFill>
                        <a:effectLst/>
                      </a:endParaRPr>
                    </a:p>
                  </a:txBody>
                  <a:tcPr marL="9525" marR="9525" marT="9525" marB="9525"/>
                </a:tc>
                <a:extLst>
                  <a:ext uri="{0D108BD9-81ED-4DB2-BD59-A6C34878D82A}">
                    <a16:rowId xmlns:a16="http://schemas.microsoft.com/office/drawing/2014/main" val="2156887952"/>
                  </a:ext>
                </a:extLst>
              </a:tr>
              <a:tr h="0">
                <a:tc>
                  <a:txBody>
                    <a:bodyPr/>
                    <a:lstStyle/>
                    <a:p>
                      <a:pPr fontAlgn="t"/>
                      <a:r>
                        <a:rPr lang="en-IN" sz="2000">
                          <a:effectLst/>
                        </a:rPr>
                        <a:t>Auth_001</a:t>
                      </a:r>
                    </a:p>
                  </a:txBody>
                  <a:tcPr marL="9525" marR="9525" marT="9525" marB="9525"/>
                </a:tc>
                <a:tc>
                  <a:txBody>
                    <a:bodyPr/>
                    <a:lstStyle/>
                    <a:p>
                      <a:pPr fontAlgn="t"/>
                      <a:r>
                        <a:rPr lang="en-IN" sz="2000" dirty="0">
                          <a:effectLst/>
                        </a:rPr>
                        <a:t>Orson Scott Card</a:t>
                      </a:r>
                    </a:p>
                  </a:txBody>
                  <a:tcPr marL="9525" marR="9525" marT="9525" marB="9525"/>
                </a:tc>
                <a:tc>
                  <a:txBody>
                    <a:bodyPr/>
                    <a:lstStyle/>
                    <a:p>
                      <a:pPr fontAlgn="t"/>
                      <a:r>
                        <a:rPr lang="en-IN" sz="2000" dirty="0">
                          <a:effectLst/>
                        </a:rPr>
                        <a:t>United States</a:t>
                      </a:r>
                    </a:p>
                  </a:txBody>
                  <a:tcPr marL="9525" marR="9525" marT="9525" marB="9525"/>
                </a:tc>
                <a:extLst>
                  <a:ext uri="{0D108BD9-81ED-4DB2-BD59-A6C34878D82A}">
                    <a16:rowId xmlns:a16="http://schemas.microsoft.com/office/drawing/2014/main" val="433595946"/>
                  </a:ext>
                </a:extLst>
              </a:tr>
              <a:tr h="0">
                <a:tc>
                  <a:txBody>
                    <a:bodyPr/>
                    <a:lstStyle/>
                    <a:p>
                      <a:pPr fontAlgn="t"/>
                      <a:r>
                        <a:rPr lang="en-IN" sz="2000" dirty="0">
                          <a:effectLst/>
                        </a:rPr>
                        <a:t>Auth_002</a:t>
                      </a:r>
                    </a:p>
                  </a:txBody>
                  <a:tcPr marL="9525" marR="9525" marT="9525" marB="9525"/>
                </a:tc>
                <a:tc>
                  <a:txBody>
                    <a:bodyPr/>
                    <a:lstStyle/>
                    <a:p>
                      <a:pPr fontAlgn="t"/>
                      <a:r>
                        <a:rPr lang="en-IN" sz="2000" dirty="0">
                          <a:effectLst/>
                        </a:rPr>
                        <a:t>Margaret Atwood</a:t>
                      </a:r>
                    </a:p>
                  </a:txBody>
                  <a:tcPr marL="9525" marR="9525" marT="9525" marB="9525"/>
                </a:tc>
                <a:tc>
                  <a:txBody>
                    <a:bodyPr/>
                    <a:lstStyle/>
                    <a:p>
                      <a:pPr fontAlgn="t"/>
                      <a:r>
                        <a:rPr lang="en-IN" sz="2000" dirty="0">
                          <a:effectLst/>
                        </a:rPr>
                        <a:t>Canada</a:t>
                      </a:r>
                    </a:p>
                  </a:txBody>
                  <a:tcPr marL="9525" marR="9525" marT="9525" marB="9525"/>
                </a:tc>
                <a:extLst>
                  <a:ext uri="{0D108BD9-81ED-4DB2-BD59-A6C34878D82A}">
                    <a16:rowId xmlns:a16="http://schemas.microsoft.com/office/drawing/2014/main" val="122334415"/>
                  </a:ext>
                </a:extLst>
              </a:tr>
            </a:tbl>
          </a:graphicData>
        </a:graphic>
      </p:graphicFrame>
    </p:spTree>
    <p:extLst>
      <p:ext uri="{BB962C8B-B14F-4D97-AF65-F5344CB8AC3E}">
        <p14:creationId xmlns:p14="http://schemas.microsoft.com/office/powerpoint/2010/main" val="745620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Multi-Valued Dependencies (MVD)</a:t>
            </a:r>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r>
              <a:rPr lang="en-US" sz="2800" dirty="0"/>
              <a:t> A table involves a multi-valued dependency if it may contain multiple values for an entity.</a:t>
            </a:r>
          </a:p>
          <a:p>
            <a:pPr algn="just">
              <a:buFont typeface="Arial" panose="020B0604020202020204" pitchFamily="34" charset="0"/>
              <a:buChar char="•"/>
            </a:pPr>
            <a:r>
              <a:rPr lang="en-US" sz="2800" dirty="0"/>
              <a:t> X→Y, </a:t>
            </a:r>
            <a:r>
              <a:rPr lang="en-US" sz="2800" i="1" dirty="0"/>
              <a:t>i.e.</a:t>
            </a:r>
            <a:r>
              <a:rPr lang="en-US" sz="2800" dirty="0"/>
              <a:t> X multi-determines Y, when for each value of X we can have more than one value of Y.</a:t>
            </a:r>
          </a:p>
          <a:p>
            <a:pPr algn="just">
              <a:buFont typeface="Arial" panose="020B0604020202020204" pitchFamily="34" charset="0"/>
              <a:buChar char="•"/>
            </a:pPr>
            <a:r>
              <a:rPr lang="en-US" sz="2800" dirty="0"/>
              <a:t> If A→B and A→C then we have a single attribute A which multi-determines two other independent attributes, B and C.</a:t>
            </a:r>
          </a:p>
          <a:p>
            <a:pPr algn="just">
              <a:buFont typeface="Arial" panose="020B0604020202020204" pitchFamily="34" charset="0"/>
              <a:buChar char="•"/>
            </a:pPr>
            <a:r>
              <a:rPr lang="en-US" sz="2800" dirty="0"/>
              <a:t> If A→(B,C) then we have an attribute A which multi-determines a set of associated attributes, B and C.</a:t>
            </a:r>
          </a:p>
          <a:p>
            <a:endParaRPr lang="en-US" sz="2800" dirty="0"/>
          </a:p>
        </p:txBody>
      </p:sp>
    </p:spTree>
    <p:extLst>
      <p:ext uri="{BB962C8B-B14F-4D97-AF65-F5344CB8AC3E}">
        <p14:creationId xmlns:p14="http://schemas.microsoft.com/office/powerpoint/2010/main" val="3078485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308E44-75F0-475E-97F0-76242F5AC82F}"/>
              </a:ext>
            </a:extLst>
          </p:cNvPr>
          <p:cNvSpPr>
            <a:spLocks noGrp="1"/>
          </p:cNvSpPr>
          <p:nvPr>
            <p:ph idx="1"/>
          </p:nvPr>
        </p:nvSpPr>
        <p:spPr>
          <a:xfrm>
            <a:off x="1066800" y="167763"/>
            <a:ext cx="10058400" cy="1583266"/>
          </a:xfrm>
        </p:spPr>
        <p:txBody>
          <a:bodyPr>
            <a:normAutofit/>
          </a:bodyPr>
          <a:lstStyle/>
          <a:p>
            <a:pPr algn="just"/>
            <a:r>
              <a:rPr lang="en-US" sz="2400" dirty="0"/>
              <a:t>Multivalued dependency occurs in the situation where there are multiple independent multivalued attributes in a single table. A multivalued dependency is a complete constraint between two sets of attributes in a relation. It requires that certain tuples be present in a relation.</a:t>
            </a:r>
            <a:endParaRPr lang="en-IN" sz="2400" dirty="0"/>
          </a:p>
        </p:txBody>
      </p:sp>
      <p:graphicFrame>
        <p:nvGraphicFramePr>
          <p:cNvPr id="4" name="Table 3">
            <a:extLst>
              <a:ext uri="{FF2B5EF4-FFF2-40B4-BE49-F238E27FC236}">
                <a16:creationId xmlns:a16="http://schemas.microsoft.com/office/drawing/2014/main" id="{3C7BB9EB-3BCA-48C1-8CF8-ABC02AF0401D}"/>
              </a:ext>
            </a:extLst>
          </p:cNvPr>
          <p:cNvGraphicFramePr>
            <a:graphicFrameLocks noGrp="1"/>
          </p:cNvGraphicFramePr>
          <p:nvPr>
            <p:extLst>
              <p:ext uri="{D42A27DB-BD31-4B8C-83A1-F6EECF244321}">
                <p14:modId xmlns:p14="http://schemas.microsoft.com/office/powerpoint/2010/main" val="4084359824"/>
              </p:ext>
            </p:extLst>
          </p:nvPr>
        </p:nvGraphicFramePr>
        <p:xfrm>
          <a:off x="2784536" y="1751029"/>
          <a:ext cx="6135498" cy="1959430"/>
        </p:xfrm>
        <a:graphic>
          <a:graphicData uri="http://schemas.openxmlformats.org/drawingml/2006/table">
            <a:tbl>
              <a:tblPr/>
              <a:tblGrid>
                <a:gridCol w="2045166">
                  <a:extLst>
                    <a:ext uri="{9D8B030D-6E8A-4147-A177-3AD203B41FA5}">
                      <a16:colId xmlns:a16="http://schemas.microsoft.com/office/drawing/2014/main" val="4265424535"/>
                    </a:ext>
                  </a:extLst>
                </a:gridCol>
                <a:gridCol w="2045166">
                  <a:extLst>
                    <a:ext uri="{9D8B030D-6E8A-4147-A177-3AD203B41FA5}">
                      <a16:colId xmlns:a16="http://schemas.microsoft.com/office/drawing/2014/main" val="3399046855"/>
                    </a:ext>
                  </a:extLst>
                </a:gridCol>
                <a:gridCol w="2045166">
                  <a:extLst>
                    <a:ext uri="{9D8B030D-6E8A-4147-A177-3AD203B41FA5}">
                      <a16:colId xmlns:a16="http://schemas.microsoft.com/office/drawing/2014/main" val="3422696356"/>
                    </a:ext>
                  </a:extLst>
                </a:gridCol>
              </a:tblGrid>
              <a:tr h="0">
                <a:tc>
                  <a:txBody>
                    <a:bodyPr/>
                    <a:lstStyle/>
                    <a:p>
                      <a:pPr algn="l" fontAlgn="t"/>
                      <a:r>
                        <a:rPr lang="en-IN" sz="2000" b="1" dirty="0" err="1">
                          <a:effectLst/>
                        </a:rPr>
                        <a:t>Car_model</a:t>
                      </a:r>
                      <a:endParaRPr lang="en-IN" sz="2000" dirty="0">
                        <a:effectLst/>
                      </a:endParaRPr>
                    </a:p>
                  </a:txBody>
                  <a:tcPr marL="43543" marR="43543" marT="43543" marB="43543">
                    <a:lnL w="12700" cap="flat" cmpd="sng" algn="ctr">
                      <a:solidFill>
                        <a:srgbClr val="B8EAF5"/>
                      </a:solidFill>
                      <a:prstDash val="solid"/>
                      <a:round/>
                      <a:headEnd type="none" w="med" len="med"/>
                      <a:tailEnd type="none" w="med" len="med"/>
                    </a:lnL>
                    <a:lnR w="12700" cap="flat" cmpd="sng" algn="ctr">
                      <a:solidFill>
                        <a:srgbClr val="50EF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000" b="1">
                          <a:effectLst/>
                        </a:rPr>
                        <a:t>Maf_year</a:t>
                      </a:r>
                      <a:endParaRPr lang="en-IN" sz="2000">
                        <a:effectLst/>
                      </a:endParaRPr>
                    </a:p>
                  </a:txBody>
                  <a:tcPr marL="43543" marR="43543" marT="43543" marB="43543">
                    <a:lnL w="12700" cap="flat" cmpd="sng" algn="ctr">
                      <a:solidFill>
                        <a:srgbClr val="50EFF5"/>
                      </a:solidFill>
                      <a:prstDash val="solid"/>
                      <a:round/>
                      <a:headEnd type="none" w="med" len="med"/>
                      <a:tailEnd type="none" w="med" len="med"/>
                    </a:lnL>
                    <a:lnR w="12700" cap="flat" cmpd="sng" algn="ctr">
                      <a:solidFill>
                        <a:srgbClr val="A0F0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000" b="1">
                          <a:effectLst/>
                        </a:rPr>
                        <a:t>Color</a:t>
                      </a:r>
                      <a:endParaRPr lang="en-IN" sz="2000">
                        <a:effectLst/>
                      </a:endParaRPr>
                    </a:p>
                  </a:txBody>
                  <a:tcPr marL="43543" marR="43543" marT="43543" marB="43543">
                    <a:lnL w="12700" cap="flat" cmpd="sng" algn="ctr">
                      <a:solidFill>
                        <a:srgbClr val="A0F0F5"/>
                      </a:solidFill>
                      <a:prstDash val="solid"/>
                      <a:round/>
                      <a:headEnd type="none" w="med" len="med"/>
                      <a:tailEnd type="none" w="med" len="med"/>
                    </a:lnL>
                    <a:lnR w="12700" cap="flat" cmpd="sng" algn="ctr">
                      <a:solidFill>
                        <a:srgbClr val="E0EF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117882392"/>
                  </a:ext>
                </a:extLst>
              </a:tr>
              <a:tr h="0">
                <a:tc>
                  <a:txBody>
                    <a:bodyPr/>
                    <a:lstStyle/>
                    <a:p>
                      <a:pPr algn="l" fontAlgn="t"/>
                      <a:r>
                        <a:rPr lang="en-IN" sz="2000">
                          <a:effectLst/>
                        </a:rPr>
                        <a:t>H001</a:t>
                      </a:r>
                    </a:p>
                  </a:txBody>
                  <a:tcPr marL="43543" marR="43543" marT="43543" marB="43543">
                    <a:lnL w="12700" cap="flat" cmpd="sng" algn="ctr">
                      <a:solidFill>
                        <a:srgbClr val="F0F4F5"/>
                      </a:solidFill>
                      <a:prstDash val="solid"/>
                      <a:round/>
                      <a:headEnd type="none" w="med" len="med"/>
                      <a:tailEnd type="none" w="med" len="med"/>
                    </a:lnL>
                    <a:lnR w="12700" cap="flat" cmpd="sng" algn="ctr">
                      <a:solidFill>
                        <a:srgbClr val="78F4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000">
                          <a:effectLst/>
                        </a:rPr>
                        <a:t>2017</a:t>
                      </a:r>
                    </a:p>
                  </a:txBody>
                  <a:tcPr marL="43543" marR="43543" marT="43543" marB="43543">
                    <a:lnL w="12700" cap="flat" cmpd="sng" algn="ctr">
                      <a:solidFill>
                        <a:srgbClr val="78F4F5"/>
                      </a:solidFill>
                      <a:prstDash val="solid"/>
                      <a:round/>
                      <a:headEnd type="none" w="med" len="med"/>
                      <a:tailEnd type="none" w="med" len="med"/>
                    </a:lnL>
                    <a:lnR w="12700" cap="flat" cmpd="sng" algn="ctr">
                      <a:solidFill>
                        <a:srgbClr val="88F6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000">
                          <a:effectLst/>
                        </a:rPr>
                        <a:t>Metallic</a:t>
                      </a:r>
                    </a:p>
                  </a:txBody>
                  <a:tcPr marL="43543" marR="43543" marT="43543" marB="43543">
                    <a:lnL w="12700" cap="flat" cmpd="sng" algn="ctr">
                      <a:solidFill>
                        <a:srgbClr val="88F6F5"/>
                      </a:solidFill>
                      <a:prstDash val="solid"/>
                      <a:round/>
                      <a:headEnd type="none" w="med" len="med"/>
                      <a:tailEnd type="none" w="med" len="med"/>
                    </a:lnL>
                    <a:lnR w="12700" cap="flat" cmpd="sng" algn="ctr">
                      <a:solidFill>
                        <a:srgbClr val="60F4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51582797"/>
                  </a:ext>
                </a:extLst>
              </a:tr>
              <a:tr h="0">
                <a:tc>
                  <a:txBody>
                    <a:bodyPr/>
                    <a:lstStyle/>
                    <a:p>
                      <a:pPr algn="l" fontAlgn="t"/>
                      <a:r>
                        <a:rPr lang="en-IN" sz="2000">
                          <a:effectLst/>
                        </a:rPr>
                        <a:t>H001</a:t>
                      </a:r>
                    </a:p>
                  </a:txBody>
                  <a:tcPr marL="43543" marR="43543" marT="43543" marB="43543">
                    <a:lnL w="12700" cap="flat" cmpd="sng" algn="ctr">
                      <a:solidFill>
                        <a:srgbClr val="88F6F5"/>
                      </a:solidFill>
                      <a:prstDash val="solid"/>
                      <a:round/>
                      <a:headEnd type="none" w="med" len="med"/>
                      <a:tailEnd type="none" w="med" len="med"/>
                    </a:lnL>
                    <a:lnR w="12700" cap="flat" cmpd="sng" algn="ctr">
                      <a:solidFill>
                        <a:srgbClr val="E83E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000">
                          <a:effectLst/>
                        </a:rPr>
                        <a:t>2017</a:t>
                      </a:r>
                    </a:p>
                  </a:txBody>
                  <a:tcPr marL="43543" marR="43543" marT="43543" marB="43543">
                    <a:lnL w="12700" cap="flat" cmpd="sng" algn="ctr">
                      <a:solidFill>
                        <a:srgbClr val="E83EF6"/>
                      </a:solidFill>
                      <a:prstDash val="solid"/>
                      <a:round/>
                      <a:headEnd type="none" w="med" len="med"/>
                      <a:tailEnd type="none" w="med" len="med"/>
                    </a:lnL>
                    <a:lnR w="12700" cap="flat" cmpd="sng" algn="ctr">
                      <a:solidFill>
                        <a:srgbClr val="D041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000">
                          <a:effectLst/>
                        </a:rPr>
                        <a:t>Green</a:t>
                      </a:r>
                    </a:p>
                  </a:txBody>
                  <a:tcPr marL="43543" marR="43543" marT="43543" marB="43543">
                    <a:lnL w="12700" cap="flat" cmpd="sng" algn="ctr">
                      <a:solidFill>
                        <a:srgbClr val="D041F6"/>
                      </a:solidFill>
                      <a:prstDash val="solid"/>
                      <a:round/>
                      <a:headEnd type="none" w="med" len="med"/>
                      <a:tailEnd type="none" w="med" len="med"/>
                    </a:lnL>
                    <a:lnR w="12700" cap="flat" cmpd="sng" algn="ctr">
                      <a:solidFill>
                        <a:srgbClr val="88F6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386379942"/>
                  </a:ext>
                </a:extLst>
              </a:tr>
              <a:tr h="0">
                <a:tc>
                  <a:txBody>
                    <a:bodyPr/>
                    <a:lstStyle/>
                    <a:p>
                      <a:pPr algn="l" fontAlgn="t"/>
                      <a:r>
                        <a:rPr lang="en-IN" sz="2000">
                          <a:effectLst/>
                        </a:rPr>
                        <a:t>H005</a:t>
                      </a:r>
                    </a:p>
                  </a:txBody>
                  <a:tcPr marL="43543" marR="43543" marT="43543" marB="43543">
                    <a:lnL w="12700" cap="flat" cmpd="sng" algn="ctr">
                      <a:solidFill>
                        <a:srgbClr val="9048F6"/>
                      </a:solidFill>
                      <a:prstDash val="solid"/>
                      <a:round/>
                      <a:headEnd type="none" w="med" len="med"/>
                      <a:tailEnd type="none" w="med" len="med"/>
                    </a:lnL>
                    <a:lnR w="12700" cap="flat" cmpd="sng" algn="ctr">
                      <a:solidFill>
                        <a:srgbClr val="584A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000">
                          <a:effectLst/>
                        </a:rPr>
                        <a:t>2018</a:t>
                      </a:r>
                    </a:p>
                  </a:txBody>
                  <a:tcPr marL="43543" marR="43543" marT="43543" marB="43543">
                    <a:lnL w="12700" cap="flat" cmpd="sng" algn="ctr">
                      <a:solidFill>
                        <a:srgbClr val="584AF6"/>
                      </a:solidFill>
                      <a:prstDash val="solid"/>
                      <a:round/>
                      <a:headEnd type="none" w="med" len="med"/>
                      <a:tailEnd type="none" w="med" len="med"/>
                    </a:lnL>
                    <a:lnR w="12700" cap="flat" cmpd="sng" algn="ctr">
                      <a:solidFill>
                        <a:srgbClr val="98DDF5"/>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000">
                          <a:effectLst/>
                        </a:rPr>
                        <a:t>Metallic</a:t>
                      </a:r>
                    </a:p>
                  </a:txBody>
                  <a:tcPr marL="43543" marR="43543" marT="43543" marB="43543">
                    <a:lnL w="12700" cap="flat" cmpd="sng" algn="ctr">
                      <a:solidFill>
                        <a:srgbClr val="98DDF5"/>
                      </a:solidFill>
                      <a:prstDash val="solid"/>
                      <a:round/>
                      <a:headEnd type="none" w="med" len="med"/>
                      <a:tailEnd type="none" w="med" len="med"/>
                    </a:lnL>
                    <a:lnR w="12700" cap="flat" cmpd="sng" algn="ctr">
                      <a:solidFill>
                        <a:srgbClr val="584A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642044807"/>
                  </a:ext>
                </a:extLst>
              </a:tr>
              <a:tr h="0">
                <a:tc>
                  <a:txBody>
                    <a:bodyPr/>
                    <a:lstStyle/>
                    <a:p>
                      <a:pPr algn="l" fontAlgn="t"/>
                      <a:r>
                        <a:rPr lang="en-IN" sz="2000" dirty="0">
                          <a:effectLst/>
                        </a:rPr>
                        <a:t>H010</a:t>
                      </a:r>
                    </a:p>
                  </a:txBody>
                  <a:tcPr marL="43543" marR="43543" marT="43543" marB="43543">
                    <a:lnL w="12700" cap="flat" cmpd="sng" algn="ctr">
                      <a:solidFill>
                        <a:srgbClr val="F06DF6"/>
                      </a:solidFill>
                      <a:prstDash val="solid"/>
                      <a:round/>
                      <a:headEnd type="none" w="med" len="med"/>
                      <a:tailEnd type="none" w="med" len="med"/>
                    </a:lnL>
                    <a:lnR w="12700" cap="flat" cmpd="sng" algn="ctr">
                      <a:solidFill>
                        <a:srgbClr val="5071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000" dirty="0">
                          <a:effectLst/>
                        </a:rPr>
                        <a:t>2015</a:t>
                      </a:r>
                    </a:p>
                  </a:txBody>
                  <a:tcPr marL="43543" marR="43543" marT="43543" marB="43543">
                    <a:lnL w="12700" cap="flat" cmpd="sng" algn="ctr">
                      <a:solidFill>
                        <a:srgbClr val="5071F6"/>
                      </a:solidFill>
                      <a:prstDash val="solid"/>
                      <a:round/>
                      <a:headEnd type="none" w="med" len="med"/>
                      <a:tailEnd type="none" w="med" len="med"/>
                    </a:lnL>
                    <a:lnR w="12700" cap="flat" cmpd="sng" algn="ctr">
                      <a:solidFill>
                        <a:srgbClr val="3073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000" dirty="0">
                          <a:effectLst/>
                        </a:rPr>
                        <a:t>Metallic</a:t>
                      </a:r>
                    </a:p>
                  </a:txBody>
                  <a:tcPr marL="43543" marR="43543" marT="43543" marB="43543">
                    <a:lnL w="12700" cap="flat" cmpd="sng" algn="ctr">
                      <a:solidFill>
                        <a:srgbClr val="3073F6"/>
                      </a:solidFill>
                      <a:prstDash val="solid"/>
                      <a:round/>
                      <a:headEnd type="none" w="med" len="med"/>
                      <a:tailEnd type="none" w="med" len="med"/>
                    </a:lnL>
                    <a:lnR w="12700" cap="flat" cmpd="sng" algn="ctr">
                      <a:solidFill>
                        <a:srgbClr val="E06EF6"/>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860067005"/>
                  </a:ext>
                </a:extLst>
              </a:tr>
            </a:tbl>
          </a:graphicData>
        </a:graphic>
      </p:graphicFrame>
      <p:sp>
        <p:nvSpPr>
          <p:cNvPr id="5" name="Rectangle 4">
            <a:extLst>
              <a:ext uri="{FF2B5EF4-FFF2-40B4-BE49-F238E27FC236}">
                <a16:creationId xmlns:a16="http://schemas.microsoft.com/office/drawing/2014/main" id="{49631707-8587-490E-AA38-50A1204B622D}"/>
              </a:ext>
            </a:extLst>
          </p:cNvPr>
          <p:cNvSpPr/>
          <p:nvPr/>
        </p:nvSpPr>
        <p:spPr>
          <a:xfrm>
            <a:off x="1066800" y="3952810"/>
            <a:ext cx="10058400" cy="2308324"/>
          </a:xfrm>
          <a:prstGeom prst="rect">
            <a:avLst/>
          </a:prstGeom>
        </p:spPr>
        <p:txBody>
          <a:bodyPr wrap="square">
            <a:spAutoFit/>
          </a:bodyPr>
          <a:lstStyle/>
          <a:p>
            <a:pPr algn="just"/>
            <a:r>
              <a:rPr lang="en-US" sz="2400" dirty="0">
                <a:solidFill>
                  <a:srgbClr val="222222"/>
                </a:solidFill>
                <a:latin typeface="Source Sans Pro" panose="020B0503030403020204" pitchFamily="34" charset="0"/>
              </a:rPr>
              <a:t>In this example, </a:t>
            </a:r>
            <a:r>
              <a:rPr lang="en-US" sz="2400" dirty="0" err="1">
                <a:solidFill>
                  <a:srgbClr val="222222"/>
                </a:solidFill>
                <a:latin typeface="Source Sans Pro" panose="020B0503030403020204" pitchFamily="34" charset="0"/>
              </a:rPr>
              <a:t>maf_year</a:t>
            </a:r>
            <a:r>
              <a:rPr lang="en-US" sz="2400" dirty="0">
                <a:solidFill>
                  <a:srgbClr val="222222"/>
                </a:solidFill>
                <a:latin typeface="Source Sans Pro" panose="020B0503030403020204" pitchFamily="34" charset="0"/>
              </a:rPr>
              <a:t> and color are independent of each other but dependent on </a:t>
            </a:r>
            <a:r>
              <a:rPr lang="en-US" sz="2400" dirty="0" err="1">
                <a:solidFill>
                  <a:srgbClr val="222222"/>
                </a:solidFill>
                <a:latin typeface="Source Sans Pro" panose="020B0503030403020204" pitchFamily="34" charset="0"/>
              </a:rPr>
              <a:t>car_model</a:t>
            </a:r>
            <a:r>
              <a:rPr lang="en-US" sz="2400" dirty="0">
                <a:solidFill>
                  <a:srgbClr val="222222"/>
                </a:solidFill>
                <a:latin typeface="Source Sans Pro" panose="020B0503030403020204" pitchFamily="34" charset="0"/>
              </a:rPr>
              <a:t>. In this example, these two columns are said to be </a:t>
            </a:r>
            <a:r>
              <a:rPr lang="en-US" sz="2400" dirty="0" err="1">
                <a:solidFill>
                  <a:srgbClr val="222222"/>
                </a:solidFill>
                <a:latin typeface="Source Sans Pro" panose="020B0503030403020204" pitchFamily="34" charset="0"/>
              </a:rPr>
              <a:t>multivalue</a:t>
            </a:r>
            <a:r>
              <a:rPr lang="en-US" sz="2400" dirty="0">
                <a:solidFill>
                  <a:srgbClr val="222222"/>
                </a:solidFill>
                <a:latin typeface="Source Sans Pro" panose="020B0503030403020204" pitchFamily="34" charset="0"/>
              </a:rPr>
              <a:t> dependent on </a:t>
            </a:r>
            <a:r>
              <a:rPr lang="en-US" sz="2400" dirty="0" err="1">
                <a:solidFill>
                  <a:srgbClr val="222222"/>
                </a:solidFill>
                <a:latin typeface="Source Sans Pro" panose="020B0503030403020204" pitchFamily="34" charset="0"/>
              </a:rPr>
              <a:t>car_model</a:t>
            </a:r>
            <a:r>
              <a:rPr lang="en-US" sz="2400" dirty="0">
                <a:solidFill>
                  <a:srgbClr val="222222"/>
                </a:solidFill>
                <a:latin typeface="Source Sans Pro" panose="020B0503030403020204" pitchFamily="34" charset="0"/>
              </a:rPr>
              <a:t>.</a:t>
            </a:r>
          </a:p>
          <a:p>
            <a:pPr algn="just"/>
            <a:r>
              <a:rPr lang="en-US" sz="2400" dirty="0">
                <a:solidFill>
                  <a:srgbClr val="222222"/>
                </a:solidFill>
                <a:latin typeface="Source Sans Pro" panose="020B0503030403020204" pitchFamily="34" charset="0"/>
              </a:rPr>
              <a:t>This dependence can be represented like this:</a:t>
            </a:r>
          </a:p>
          <a:p>
            <a:pPr algn="ctr"/>
            <a:r>
              <a:rPr lang="en-US" sz="2400" b="1" dirty="0" err="1">
                <a:solidFill>
                  <a:srgbClr val="222222"/>
                </a:solidFill>
                <a:latin typeface="Source Sans Pro" panose="020B0503030403020204" pitchFamily="34" charset="0"/>
              </a:rPr>
              <a:t>car_model</a:t>
            </a:r>
            <a:r>
              <a:rPr lang="en-US" sz="2400" b="1" dirty="0">
                <a:solidFill>
                  <a:srgbClr val="222222"/>
                </a:solidFill>
                <a:latin typeface="Source Sans Pro" panose="020B0503030403020204" pitchFamily="34" charset="0"/>
              </a:rPr>
              <a:t> -&gt; </a:t>
            </a:r>
            <a:r>
              <a:rPr lang="en-US" sz="2400" b="1" dirty="0" err="1">
                <a:solidFill>
                  <a:srgbClr val="222222"/>
                </a:solidFill>
                <a:latin typeface="Source Sans Pro" panose="020B0503030403020204" pitchFamily="34" charset="0"/>
              </a:rPr>
              <a:t>maf_year</a:t>
            </a:r>
            <a:endParaRPr lang="en-US" sz="2400" b="1" dirty="0">
              <a:solidFill>
                <a:srgbClr val="222222"/>
              </a:solidFill>
              <a:latin typeface="Source Sans Pro" panose="020B0503030403020204" pitchFamily="34" charset="0"/>
            </a:endParaRPr>
          </a:p>
          <a:p>
            <a:pPr algn="ctr"/>
            <a:r>
              <a:rPr lang="en-US" sz="2400" b="1" dirty="0" err="1">
                <a:solidFill>
                  <a:srgbClr val="222222"/>
                </a:solidFill>
                <a:latin typeface="Source Sans Pro" panose="020B0503030403020204" pitchFamily="34" charset="0"/>
              </a:rPr>
              <a:t>car_model</a:t>
            </a:r>
            <a:r>
              <a:rPr lang="en-US" sz="2400" b="1" dirty="0">
                <a:solidFill>
                  <a:srgbClr val="222222"/>
                </a:solidFill>
                <a:latin typeface="Source Sans Pro" panose="020B0503030403020204" pitchFamily="34" charset="0"/>
              </a:rPr>
              <a:t>-&gt; </a:t>
            </a:r>
            <a:r>
              <a:rPr lang="en-US" sz="2400" b="1" dirty="0" err="1">
                <a:solidFill>
                  <a:srgbClr val="222222"/>
                </a:solidFill>
                <a:latin typeface="Source Sans Pro" panose="020B0503030403020204" pitchFamily="34" charset="0"/>
              </a:rPr>
              <a:t>colour</a:t>
            </a:r>
            <a:endParaRPr lang="en-US" sz="2400" b="1" i="0" dirty="0">
              <a:solidFill>
                <a:srgbClr val="222222"/>
              </a:solidFill>
              <a:effectLst/>
              <a:latin typeface="Source Sans Pro" panose="020B0503030403020204" pitchFamily="34" charset="0"/>
            </a:endParaRPr>
          </a:p>
        </p:txBody>
      </p:sp>
    </p:spTree>
    <p:extLst>
      <p:ext uri="{BB962C8B-B14F-4D97-AF65-F5344CB8AC3E}">
        <p14:creationId xmlns:p14="http://schemas.microsoft.com/office/powerpoint/2010/main" val="410773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72440440"/>
              </p:ext>
            </p:extLst>
          </p:nvPr>
        </p:nvGraphicFramePr>
        <p:xfrm>
          <a:off x="519591" y="3950725"/>
          <a:ext cx="4589729" cy="1243443"/>
        </p:xfrm>
        <a:graphic>
          <a:graphicData uri="http://schemas.openxmlformats.org/drawingml/2006/table">
            <a:tbl>
              <a:tblPr>
                <a:tableStyleId>{284E427A-3D55-4303-BF80-6455036E1DE7}</a:tableStyleId>
              </a:tblPr>
              <a:tblGrid>
                <a:gridCol w="2362500">
                  <a:extLst>
                    <a:ext uri="{9D8B030D-6E8A-4147-A177-3AD203B41FA5}">
                      <a16:colId xmlns:a16="http://schemas.microsoft.com/office/drawing/2014/main" val="3763480331"/>
                    </a:ext>
                  </a:extLst>
                </a:gridCol>
                <a:gridCol w="2227229">
                  <a:extLst>
                    <a:ext uri="{9D8B030D-6E8A-4147-A177-3AD203B41FA5}">
                      <a16:colId xmlns:a16="http://schemas.microsoft.com/office/drawing/2014/main" val="4211606957"/>
                    </a:ext>
                  </a:extLst>
                </a:gridCol>
              </a:tblGrid>
              <a:tr h="414481">
                <a:tc>
                  <a:txBody>
                    <a:bodyPr/>
                    <a:lstStyle/>
                    <a:p>
                      <a:pPr fontAlgn="t"/>
                      <a:r>
                        <a:rPr lang="en-IN" sz="2400" b="1" dirty="0" err="1">
                          <a:effectLst/>
                        </a:rPr>
                        <a:t>Student_Name</a:t>
                      </a:r>
                      <a:endParaRPr lang="en-IN" sz="2400" b="1" dirty="0">
                        <a:effectLst/>
                      </a:endParaRPr>
                    </a:p>
                  </a:txBody>
                  <a:tcPr marL="9525" marR="9525" marT="9525" marB="9525"/>
                </a:tc>
                <a:tc>
                  <a:txBody>
                    <a:bodyPr/>
                    <a:lstStyle/>
                    <a:p>
                      <a:pPr fontAlgn="t"/>
                      <a:r>
                        <a:rPr lang="en-IN" sz="2400" b="1" dirty="0">
                          <a:effectLst/>
                        </a:rPr>
                        <a:t>Major</a:t>
                      </a:r>
                    </a:p>
                  </a:txBody>
                  <a:tcPr marL="9525" marR="9525" marT="9525" marB="9525"/>
                </a:tc>
                <a:extLst>
                  <a:ext uri="{0D108BD9-81ED-4DB2-BD59-A6C34878D82A}">
                    <a16:rowId xmlns:a16="http://schemas.microsoft.com/office/drawing/2014/main" val="3792903430"/>
                  </a:ext>
                </a:extLst>
              </a:tr>
              <a:tr h="414481">
                <a:tc>
                  <a:txBody>
                    <a:bodyPr/>
                    <a:lstStyle/>
                    <a:p>
                      <a:pPr fontAlgn="t"/>
                      <a:r>
                        <a:rPr lang="en-IN" sz="2400" dirty="0">
                          <a:effectLst/>
                        </a:rPr>
                        <a:t>Ravi</a:t>
                      </a:r>
                    </a:p>
                  </a:txBody>
                  <a:tcPr marL="9525" marR="9525" marT="9525" marB="9525"/>
                </a:tc>
                <a:tc>
                  <a:txBody>
                    <a:bodyPr/>
                    <a:lstStyle/>
                    <a:p>
                      <a:pPr fontAlgn="t"/>
                      <a:r>
                        <a:rPr lang="en-IN" sz="2400">
                          <a:effectLst/>
                        </a:rPr>
                        <a:t>Art History</a:t>
                      </a:r>
                    </a:p>
                  </a:txBody>
                  <a:tcPr marL="9525" marR="9525" marT="9525" marB="9525"/>
                </a:tc>
                <a:extLst>
                  <a:ext uri="{0D108BD9-81ED-4DB2-BD59-A6C34878D82A}">
                    <a16:rowId xmlns:a16="http://schemas.microsoft.com/office/drawing/2014/main" val="2283417877"/>
                  </a:ext>
                </a:extLst>
              </a:tr>
              <a:tr h="414481">
                <a:tc>
                  <a:txBody>
                    <a:bodyPr/>
                    <a:lstStyle/>
                    <a:p>
                      <a:pPr fontAlgn="t"/>
                      <a:r>
                        <a:rPr lang="en-IN" sz="2400" dirty="0">
                          <a:effectLst/>
                        </a:rPr>
                        <a:t>Beth</a:t>
                      </a:r>
                    </a:p>
                  </a:txBody>
                  <a:tcPr marL="9525" marR="9525" marT="9525" marB="9525"/>
                </a:tc>
                <a:tc>
                  <a:txBody>
                    <a:bodyPr/>
                    <a:lstStyle/>
                    <a:p>
                      <a:pPr fontAlgn="t"/>
                      <a:r>
                        <a:rPr lang="en-IN" sz="2400" dirty="0">
                          <a:effectLst/>
                        </a:rPr>
                        <a:t>Chemistry</a:t>
                      </a:r>
                    </a:p>
                  </a:txBody>
                  <a:tcPr marL="9525" marR="9525" marT="9525" marB="9525"/>
                </a:tc>
                <a:extLst>
                  <a:ext uri="{0D108BD9-81ED-4DB2-BD59-A6C34878D82A}">
                    <a16:rowId xmlns:a16="http://schemas.microsoft.com/office/drawing/2014/main" val="250588540"/>
                  </a:ext>
                </a:extLst>
              </a:tr>
            </a:tbl>
          </a:graphicData>
        </a:graphic>
      </p:graphicFrame>
      <p:sp>
        <p:nvSpPr>
          <p:cNvPr id="5" name="Rectangle 4"/>
          <p:cNvSpPr/>
          <p:nvPr/>
        </p:nvSpPr>
        <p:spPr>
          <a:xfrm>
            <a:off x="519592" y="580458"/>
            <a:ext cx="4589736" cy="2677656"/>
          </a:xfrm>
          <a:prstGeom prst="rect">
            <a:avLst/>
          </a:prstGeom>
        </p:spPr>
        <p:txBody>
          <a:bodyPr wrap="square">
            <a:spAutoFit/>
          </a:bodyPr>
          <a:lstStyle/>
          <a:p>
            <a:pPr algn="just"/>
            <a:r>
              <a:rPr lang="en-GB" sz="2400" dirty="0">
                <a:solidFill>
                  <a:srgbClr val="282828"/>
                </a:solidFill>
                <a:latin typeface="Georgia" panose="02040502050405020303" pitchFamily="18" charset="0"/>
              </a:rPr>
              <a:t>If an attribute X uniquely determines an attribute Y, then Y is functionally dependent on X. This is written as ​X -&gt; Y. For example, in the Students table below, the </a:t>
            </a:r>
            <a:r>
              <a:rPr lang="en-GB" sz="2400" dirty="0" err="1">
                <a:solidFill>
                  <a:srgbClr val="282828"/>
                </a:solidFill>
                <a:latin typeface="Georgia" panose="02040502050405020303" pitchFamily="18" charset="0"/>
              </a:rPr>
              <a:t>Student_Name</a:t>
            </a:r>
            <a:r>
              <a:rPr lang="en-GB" sz="2400" dirty="0">
                <a:solidFill>
                  <a:srgbClr val="282828"/>
                </a:solidFill>
                <a:latin typeface="Georgia" panose="02040502050405020303" pitchFamily="18" charset="0"/>
              </a:rPr>
              <a:t> determines the Major.</a:t>
            </a:r>
            <a:endParaRPr lang="en-IN" sz="2400" dirty="0"/>
          </a:p>
        </p:txBody>
      </p:sp>
      <p:sp>
        <p:nvSpPr>
          <p:cNvPr id="6" name="Rectangle 5"/>
          <p:cNvSpPr/>
          <p:nvPr/>
        </p:nvSpPr>
        <p:spPr>
          <a:xfrm>
            <a:off x="6229081" y="142031"/>
            <a:ext cx="5563851" cy="1569660"/>
          </a:xfrm>
          <a:prstGeom prst="rect">
            <a:avLst/>
          </a:prstGeom>
        </p:spPr>
        <p:txBody>
          <a:bodyPr wrap="square">
            <a:spAutoFit/>
          </a:bodyPr>
          <a:lstStyle/>
          <a:p>
            <a:pPr algn="just"/>
            <a:r>
              <a:rPr lang="en-GB" sz="2400" dirty="0">
                <a:solidFill>
                  <a:srgbClr val="282828"/>
                </a:solidFill>
                <a:latin typeface="Georgia" panose="02040502050405020303" pitchFamily="18" charset="0"/>
              </a:rPr>
              <a:t>If you want the database to also track the sports these students take, you might think the easiest way to do this is to just add another column titled Sport:</a:t>
            </a:r>
            <a:endParaRPr lang="en-IN" sz="2400" dirty="0"/>
          </a:p>
        </p:txBody>
      </p:sp>
      <p:graphicFrame>
        <p:nvGraphicFramePr>
          <p:cNvPr id="7" name="Table 6"/>
          <p:cNvGraphicFramePr>
            <a:graphicFrameLocks noGrp="1"/>
          </p:cNvGraphicFramePr>
          <p:nvPr>
            <p:extLst>
              <p:ext uri="{D42A27DB-BD31-4B8C-83A1-F6EECF244321}">
                <p14:modId xmlns:p14="http://schemas.microsoft.com/office/powerpoint/2010/main" val="4241834291"/>
              </p:ext>
            </p:extLst>
          </p:nvPr>
        </p:nvGraphicFramePr>
        <p:xfrm>
          <a:off x="6229079" y="2103684"/>
          <a:ext cx="5648694" cy="2308860"/>
        </p:xfrm>
        <a:graphic>
          <a:graphicData uri="http://schemas.openxmlformats.org/drawingml/2006/table">
            <a:tbl>
              <a:tblPr>
                <a:tableStyleId>{284E427A-3D55-4303-BF80-6455036E1DE7}</a:tableStyleId>
              </a:tblPr>
              <a:tblGrid>
                <a:gridCol w="2000521">
                  <a:extLst>
                    <a:ext uri="{9D8B030D-6E8A-4147-A177-3AD203B41FA5}">
                      <a16:colId xmlns:a16="http://schemas.microsoft.com/office/drawing/2014/main" val="4005022353"/>
                    </a:ext>
                  </a:extLst>
                </a:gridCol>
                <a:gridCol w="1765275">
                  <a:extLst>
                    <a:ext uri="{9D8B030D-6E8A-4147-A177-3AD203B41FA5}">
                      <a16:colId xmlns:a16="http://schemas.microsoft.com/office/drawing/2014/main" val="561073624"/>
                    </a:ext>
                  </a:extLst>
                </a:gridCol>
                <a:gridCol w="1882898">
                  <a:extLst>
                    <a:ext uri="{9D8B030D-6E8A-4147-A177-3AD203B41FA5}">
                      <a16:colId xmlns:a16="http://schemas.microsoft.com/office/drawing/2014/main" val="1522476489"/>
                    </a:ext>
                  </a:extLst>
                </a:gridCol>
              </a:tblGrid>
              <a:tr h="0">
                <a:tc>
                  <a:txBody>
                    <a:bodyPr/>
                    <a:lstStyle/>
                    <a:p>
                      <a:pPr fontAlgn="t"/>
                      <a:r>
                        <a:rPr lang="en-IN" sz="2400" b="1" dirty="0" err="1">
                          <a:effectLst/>
                        </a:rPr>
                        <a:t>Student_Name</a:t>
                      </a:r>
                      <a:endParaRPr lang="en-IN" sz="2400" b="1" dirty="0">
                        <a:effectLst/>
                      </a:endParaRPr>
                    </a:p>
                  </a:txBody>
                  <a:tcPr marL="9525" marR="9525" marT="9525" marB="9525"/>
                </a:tc>
                <a:tc>
                  <a:txBody>
                    <a:bodyPr/>
                    <a:lstStyle/>
                    <a:p>
                      <a:pPr fontAlgn="t"/>
                      <a:r>
                        <a:rPr lang="en-IN" sz="2400" b="1">
                          <a:effectLst/>
                        </a:rPr>
                        <a:t>Major</a:t>
                      </a:r>
                    </a:p>
                  </a:txBody>
                  <a:tcPr marL="9525" marR="9525" marT="9525" marB="9525"/>
                </a:tc>
                <a:tc>
                  <a:txBody>
                    <a:bodyPr/>
                    <a:lstStyle/>
                    <a:p>
                      <a:pPr fontAlgn="t"/>
                      <a:r>
                        <a:rPr lang="en-IN" sz="2400" b="1" dirty="0">
                          <a:effectLst/>
                        </a:rPr>
                        <a:t>Sport</a:t>
                      </a:r>
                    </a:p>
                  </a:txBody>
                  <a:tcPr marL="9525" marR="9525" marT="9525" marB="9525"/>
                </a:tc>
                <a:extLst>
                  <a:ext uri="{0D108BD9-81ED-4DB2-BD59-A6C34878D82A}">
                    <a16:rowId xmlns:a16="http://schemas.microsoft.com/office/drawing/2014/main" val="4266693797"/>
                  </a:ext>
                </a:extLst>
              </a:tr>
              <a:tr h="0">
                <a:tc>
                  <a:txBody>
                    <a:bodyPr/>
                    <a:lstStyle/>
                    <a:p>
                      <a:pPr fontAlgn="t"/>
                      <a:r>
                        <a:rPr lang="en-IN" sz="2400" dirty="0">
                          <a:effectLst/>
                        </a:rPr>
                        <a:t>Ravi</a:t>
                      </a:r>
                    </a:p>
                  </a:txBody>
                  <a:tcPr marL="9525" marR="9525" marT="9525" marB="9525"/>
                </a:tc>
                <a:tc>
                  <a:txBody>
                    <a:bodyPr/>
                    <a:lstStyle/>
                    <a:p>
                      <a:pPr fontAlgn="t"/>
                      <a:r>
                        <a:rPr lang="en-IN" sz="2400" dirty="0">
                          <a:effectLst/>
                        </a:rPr>
                        <a:t>Art History</a:t>
                      </a:r>
                    </a:p>
                  </a:txBody>
                  <a:tcPr marL="9525" marR="9525" marT="9525" marB="9525"/>
                </a:tc>
                <a:tc>
                  <a:txBody>
                    <a:bodyPr/>
                    <a:lstStyle/>
                    <a:p>
                      <a:pPr fontAlgn="t"/>
                      <a:r>
                        <a:rPr lang="en-IN" sz="2400">
                          <a:effectLst/>
                        </a:rPr>
                        <a:t>Soccer</a:t>
                      </a:r>
                    </a:p>
                  </a:txBody>
                  <a:tcPr marL="9525" marR="9525" marT="9525" marB="9525"/>
                </a:tc>
                <a:extLst>
                  <a:ext uri="{0D108BD9-81ED-4DB2-BD59-A6C34878D82A}">
                    <a16:rowId xmlns:a16="http://schemas.microsoft.com/office/drawing/2014/main" val="4252190356"/>
                  </a:ext>
                </a:extLst>
              </a:tr>
              <a:tr h="0">
                <a:tc>
                  <a:txBody>
                    <a:bodyPr/>
                    <a:lstStyle/>
                    <a:p>
                      <a:pPr fontAlgn="t"/>
                      <a:r>
                        <a:rPr lang="en-IN" sz="2400">
                          <a:effectLst/>
                        </a:rPr>
                        <a:t>Ravi</a:t>
                      </a:r>
                    </a:p>
                  </a:txBody>
                  <a:tcPr marL="9525" marR="9525" marT="9525" marB="9525"/>
                </a:tc>
                <a:tc>
                  <a:txBody>
                    <a:bodyPr/>
                    <a:lstStyle/>
                    <a:p>
                      <a:pPr fontAlgn="t"/>
                      <a:r>
                        <a:rPr lang="en-IN" sz="2400">
                          <a:effectLst/>
                        </a:rPr>
                        <a:t>Art History</a:t>
                      </a:r>
                    </a:p>
                  </a:txBody>
                  <a:tcPr marL="9525" marR="9525" marT="9525" marB="9525"/>
                </a:tc>
                <a:tc>
                  <a:txBody>
                    <a:bodyPr/>
                    <a:lstStyle/>
                    <a:p>
                      <a:pPr fontAlgn="t"/>
                      <a:r>
                        <a:rPr lang="en-IN" sz="2400">
                          <a:effectLst/>
                        </a:rPr>
                        <a:t>Volleyball</a:t>
                      </a:r>
                    </a:p>
                  </a:txBody>
                  <a:tcPr marL="9525" marR="9525" marT="9525" marB="9525"/>
                </a:tc>
                <a:extLst>
                  <a:ext uri="{0D108BD9-81ED-4DB2-BD59-A6C34878D82A}">
                    <a16:rowId xmlns:a16="http://schemas.microsoft.com/office/drawing/2014/main" val="4231946146"/>
                  </a:ext>
                </a:extLst>
              </a:tr>
              <a:tr h="0">
                <a:tc>
                  <a:txBody>
                    <a:bodyPr/>
                    <a:lstStyle/>
                    <a:p>
                      <a:pPr fontAlgn="t"/>
                      <a:r>
                        <a:rPr lang="en-IN" sz="2400" dirty="0">
                          <a:effectLst/>
                        </a:rPr>
                        <a:t>Ravi</a:t>
                      </a:r>
                    </a:p>
                  </a:txBody>
                  <a:tcPr marL="9525" marR="9525" marT="9525" marB="9525"/>
                </a:tc>
                <a:tc>
                  <a:txBody>
                    <a:bodyPr/>
                    <a:lstStyle/>
                    <a:p>
                      <a:pPr fontAlgn="t"/>
                      <a:r>
                        <a:rPr lang="en-IN" sz="2400">
                          <a:effectLst/>
                        </a:rPr>
                        <a:t>Art History</a:t>
                      </a:r>
                    </a:p>
                  </a:txBody>
                  <a:tcPr marL="9525" marR="9525" marT="9525" marB="9525"/>
                </a:tc>
                <a:tc>
                  <a:txBody>
                    <a:bodyPr/>
                    <a:lstStyle/>
                    <a:p>
                      <a:pPr fontAlgn="t"/>
                      <a:r>
                        <a:rPr lang="en-IN" sz="2400">
                          <a:effectLst/>
                        </a:rPr>
                        <a:t>Tennis</a:t>
                      </a:r>
                    </a:p>
                  </a:txBody>
                  <a:tcPr marL="9525" marR="9525" marT="9525" marB="9525"/>
                </a:tc>
                <a:extLst>
                  <a:ext uri="{0D108BD9-81ED-4DB2-BD59-A6C34878D82A}">
                    <a16:rowId xmlns:a16="http://schemas.microsoft.com/office/drawing/2014/main" val="116864830"/>
                  </a:ext>
                </a:extLst>
              </a:tr>
              <a:tr h="0">
                <a:tc>
                  <a:txBody>
                    <a:bodyPr/>
                    <a:lstStyle/>
                    <a:p>
                      <a:pPr fontAlgn="t"/>
                      <a:r>
                        <a:rPr lang="en-IN" sz="2400">
                          <a:effectLst/>
                        </a:rPr>
                        <a:t>Beth</a:t>
                      </a:r>
                    </a:p>
                  </a:txBody>
                  <a:tcPr marL="9525" marR="9525" marT="9525" marB="9525"/>
                </a:tc>
                <a:tc>
                  <a:txBody>
                    <a:bodyPr/>
                    <a:lstStyle/>
                    <a:p>
                      <a:pPr fontAlgn="t"/>
                      <a:r>
                        <a:rPr lang="en-IN" sz="2400">
                          <a:effectLst/>
                        </a:rPr>
                        <a:t>Chemistry</a:t>
                      </a:r>
                    </a:p>
                  </a:txBody>
                  <a:tcPr marL="9525" marR="9525" marT="9525" marB="9525"/>
                </a:tc>
                <a:tc>
                  <a:txBody>
                    <a:bodyPr/>
                    <a:lstStyle/>
                    <a:p>
                      <a:pPr fontAlgn="t"/>
                      <a:r>
                        <a:rPr lang="en-IN" sz="2400">
                          <a:effectLst/>
                        </a:rPr>
                        <a:t>Tennis</a:t>
                      </a:r>
                    </a:p>
                  </a:txBody>
                  <a:tcPr marL="9525" marR="9525" marT="9525" marB="9525"/>
                </a:tc>
                <a:extLst>
                  <a:ext uri="{0D108BD9-81ED-4DB2-BD59-A6C34878D82A}">
                    <a16:rowId xmlns:a16="http://schemas.microsoft.com/office/drawing/2014/main" val="2342770320"/>
                  </a:ext>
                </a:extLst>
              </a:tr>
              <a:tr h="0">
                <a:tc>
                  <a:txBody>
                    <a:bodyPr/>
                    <a:lstStyle/>
                    <a:p>
                      <a:pPr fontAlgn="t"/>
                      <a:r>
                        <a:rPr lang="en-IN" sz="2400">
                          <a:effectLst/>
                        </a:rPr>
                        <a:t>Beth</a:t>
                      </a:r>
                    </a:p>
                  </a:txBody>
                  <a:tcPr marL="9525" marR="9525" marT="9525" marB="9525"/>
                </a:tc>
                <a:tc>
                  <a:txBody>
                    <a:bodyPr/>
                    <a:lstStyle/>
                    <a:p>
                      <a:pPr fontAlgn="t"/>
                      <a:r>
                        <a:rPr lang="en-IN" sz="2400">
                          <a:effectLst/>
                        </a:rPr>
                        <a:t>Chemistry</a:t>
                      </a:r>
                    </a:p>
                  </a:txBody>
                  <a:tcPr marL="9525" marR="9525" marT="9525" marB="9525"/>
                </a:tc>
                <a:tc>
                  <a:txBody>
                    <a:bodyPr/>
                    <a:lstStyle/>
                    <a:p>
                      <a:pPr fontAlgn="t"/>
                      <a:r>
                        <a:rPr lang="en-IN" sz="2400" dirty="0">
                          <a:effectLst/>
                        </a:rPr>
                        <a:t>Soccer</a:t>
                      </a:r>
                    </a:p>
                  </a:txBody>
                  <a:tcPr marL="9525" marR="9525" marT="9525" marB="9525"/>
                </a:tc>
                <a:extLst>
                  <a:ext uri="{0D108BD9-81ED-4DB2-BD59-A6C34878D82A}">
                    <a16:rowId xmlns:a16="http://schemas.microsoft.com/office/drawing/2014/main" val="2266518532"/>
                  </a:ext>
                </a:extLst>
              </a:tr>
            </a:tbl>
          </a:graphicData>
        </a:graphic>
      </p:graphicFrame>
      <p:sp>
        <p:nvSpPr>
          <p:cNvPr id="8" name="Rectangle 7"/>
          <p:cNvSpPr/>
          <p:nvPr/>
        </p:nvSpPr>
        <p:spPr>
          <a:xfrm>
            <a:off x="6229079" y="4700300"/>
            <a:ext cx="5761816" cy="1569660"/>
          </a:xfrm>
          <a:prstGeom prst="rect">
            <a:avLst/>
          </a:prstGeom>
        </p:spPr>
        <p:txBody>
          <a:bodyPr wrap="square">
            <a:spAutoFit/>
          </a:bodyPr>
          <a:lstStyle/>
          <a:p>
            <a:r>
              <a:rPr lang="en-GB" sz="2400" dirty="0">
                <a:solidFill>
                  <a:srgbClr val="282828"/>
                </a:solidFill>
                <a:latin typeface="Georgia" panose="02040502050405020303" pitchFamily="18" charset="0"/>
              </a:rPr>
              <a:t>This table has introduced a multivalued dependency because the major and the sport are independent of one another but both depend on the student.</a:t>
            </a:r>
            <a:endParaRPr lang="en-IN" sz="2400" dirty="0"/>
          </a:p>
        </p:txBody>
      </p:sp>
      <p:cxnSp>
        <p:nvCxnSpPr>
          <p:cNvPr id="11" name="Straight Connector 10">
            <a:extLst>
              <a:ext uri="{FF2B5EF4-FFF2-40B4-BE49-F238E27FC236}">
                <a16:creationId xmlns:a16="http://schemas.microsoft.com/office/drawing/2014/main" id="{809CD35A-3650-4405-9DBC-FEA920B98370}"/>
              </a:ext>
            </a:extLst>
          </p:cNvPr>
          <p:cNvCxnSpPr/>
          <p:nvPr/>
        </p:nvCxnSpPr>
        <p:spPr>
          <a:xfrm>
            <a:off x="5618375" y="142031"/>
            <a:ext cx="0" cy="6127929"/>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2562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1EF41-BF67-4E8E-AC9D-A1E81EC03E69}"/>
              </a:ext>
            </a:extLst>
          </p:cNvPr>
          <p:cNvSpPr>
            <a:spLocks noGrp="1"/>
          </p:cNvSpPr>
          <p:nvPr>
            <p:ph type="title"/>
          </p:nvPr>
        </p:nvSpPr>
        <p:spPr/>
        <p:txBody>
          <a:bodyPr/>
          <a:lstStyle/>
          <a:p>
            <a:r>
              <a:rPr lang="en-US" dirty="0"/>
              <a:t>Trivial Functional Dependencies</a:t>
            </a:r>
            <a:endParaRPr lang="en-IN" dirty="0"/>
          </a:p>
        </p:txBody>
      </p:sp>
      <p:sp>
        <p:nvSpPr>
          <p:cNvPr id="3" name="Content Placeholder 2">
            <a:extLst>
              <a:ext uri="{FF2B5EF4-FFF2-40B4-BE49-F238E27FC236}">
                <a16:creationId xmlns:a16="http://schemas.microsoft.com/office/drawing/2014/main" id="{5D2D43AD-720F-44B7-B722-BD039BCDEBFE}"/>
              </a:ext>
            </a:extLst>
          </p:cNvPr>
          <p:cNvSpPr>
            <a:spLocks noGrp="1"/>
          </p:cNvSpPr>
          <p:nvPr>
            <p:ph idx="1"/>
          </p:nvPr>
        </p:nvSpPr>
        <p:spPr>
          <a:xfrm>
            <a:off x="1097280" y="1845734"/>
            <a:ext cx="10058400" cy="1661037"/>
          </a:xfrm>
        </p:spPr>
        <p:txBody>
          <a:bodyPr/>
          <a:lstStyle/>
          <a:p>
            <a:r>
              <a:rPr lang="en-US" b="1" dirty="0"/>
              <a:t>Trivial Functional dependency:</a:t>
            </a:r>
          </a:p>
          <a:p>
            <a:r>
              <a:rPr lang="en-US" dirty="0"/>
              <a:t>The Trivial dependency is a set of attributes which are called a trivial if the set of attributes are included in that attribute.</a:t>
            </a:r>
          </a:p>
          <a:p>
            <a:r>
              <a:rPr lang="en-US" dirty="0"/>
              <a:t>So, X -&gt; Y is a trivial functional dependency if Y is a subset of X.</a:t>
            </a:r>
          </a:p>
          <a:p>
            <a:endParaRPr lang="en-IN" dirty="0"/>
          </a:p>
        </p:txBody>
      </p:sp>
      <p:graphicFrame>
        <p:nvGraphicFramePr>
          <p:cNvPr id="4" name="Table 3">
            <a:extLst>
              <a:ext uri="{FF2B5EF4-FFF2-40B4-BE49-F238E27FC236}">
                <a16:creationId xmlns:a16="http://schemas.microsoft.com/office/drawing/2014/main" id="{DFFAB773-F440-4EB0-AAF1-1524CE216F18}"/>
              </a:ext>
            </a:extLst>
          </p:cNvPr>
          <p:cNvGraphicFramePr>
            <a:graphicFrameLocks noGrp="1"/>
          </p:cNvGraphicFramePr>
          <p:nvPr>
            <p:extLst>
              <p:ext uri="{D42A27DB-BD31-4B8C-83A1-F6EECF244321}">
                <p14:modId xmlns:p14="http://schemas.microsoft.com/office/powerpoint/2010/main" val="1071835923"/>
              </p:ext>
            </p:extLst>
          </p:nvPr>
        </p:nvGraphicFramePr>
        <p:xfrm>
          <a:off x="7529610" y="3826937"/>
          <a:ext cx="3691814" cy="1811384"/>
        </p:xfrm>
        <a:graphic>
          <a:graphicData uri="http://schemas.openxmlformats.org/drawingml/2006/table">
            <a:tbl>
              <a:tblPr/>
              <a:tblGrid>
                <a:gridCol w="1845907">
                  <a:extLst>
                    <a:ext uri="{9D8B030D-6E8A-4147-A177-3AD203B41FA5}">
                      <a16:colId xmlns:a16="http://schemas.microsoft.com/office/drawing/2014/main" val="2140947400"/>
                    </a:ext>
                  </a:extLst>
                </a:gridCol>
                <a:gridCol w="1845907">
                  <a:extLst>
                    <a:ext uri="{9D8B030D-6E8A-4147-A177-3AD203B41FA5}">
                      <a16:colId xmlns:a16="http://schemas.microsoft.com/office/drawing/2014/main" val="2433794332"/>
                    </a:ext>
                  </a:extLst>
                </a:gridCol>
              </a:tblGrid>
              <a:tr h="0">
                <a:tc>
                  <a:txBody>
                    <a:bodyPr/>
                    <a:lstStyle/>
                    <a:p>
                      <a:pPr algn="l" fontAlgn="t"/>
                      <a:r>
                        <a:rPr lang="en-IN" sz="2400" b="1" dirty="0" err="1">
                          <a:effectLst/>
                        </a:rPr>
                        <a:t>Emp_id</a:t>
                      </a:r>
                      <a:endParaRPr lang="en-IN" sz="2400" dirty="0">
                        <a:effectLst/>
                      </a:endParaRPr>
                    </a:p>
                  </a:txBody>
                  <a:tcPr marL="43543" marR="43543" marT="43543" marB="43543">
                    <a:lnL w="12700" cap="flat" cmpd="sng" algn="ctr">
                      <a:solidFill>
                        <a:srgbClr val="00DA9E"/>
                      </a:solidFill>
                      <a:prstDash val="solid"/>
                      <a:round/>
                      <a:headEnd type="none" w="med" len="med"/>
                      <a:tailEnd type="none" w="med" len="med"/>
                    </a:lnL>
                    <a:lnR w="12700" cap="flat" cmpd="sng" algn="ctr">
                      <a:solidFill>
                        <a:srgbClr val="D8DA9E"/>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400" b="1" dirty="0" err="1">
                          <a:effectLst/>
                        </a:rPr>
                        <a:t>Emp_name</a:t>
                      </a:r>
                      <a:endParaRPr lang="en-IN" sz="2400" dirty="0">
                        <a:effectLst/>
                      </a:endParaRPr>
                    </a:p>
                  </a:txBody>
                  <a:tcPr marL="43543" marR="43543" marT="43543" marB="43543">
                    <a:lnL w="12700" cap="flat" cmpd="sng" algn="ctr">
                      <a:solidFill>
                        <a:srgbClr val="D8DA9E"/>
                      </a:solidFill>
                      <a:prstDash val="solid"/>
                      <a:round/>
                      <a:headEnd type="none" w="med" len="med"/>
                      <a:tailEnd type="none" w="med" len="med"/>
                    </a:lnL>
                    <a:lnR w="12700" cap="flat" cmpd="sng" algn="ctr">
                      <a:solidFill>
                        <a:srgbClr val="A0DC9E"/>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754141347"/>
                  </a:ext>
                </a:extLst>
              </a:tr>
              <a:tr h="0">
                <a:tc>
                  <a:txBody>
                    <a:bodyPr/>
                    <a:lstStyle/>
                    <a:p>
                      <a:pPr algn="l" fontAlgn="t"/>
                      <a:r>
                        <a:rPr lang="en-IN" sz="2400" dirty="0">
                          <a:effectLst/>
                        </a:rPr>
                        <a:t>AS555</a:t>
                      </a:r>
                    </a:p>
                  </a:txBody>
                  <a:tcPr marL="43543" marR="43543" marT="43543" marB="43543">
                    <a:lnL w="12700" cap="flat" cmpd="sng" algn="ctr">
                      <a:solidFill>
                        <a:srgbClr val="F0DD9E"/>
                      </a:solidFill>
                      <a:prstDash val="solid"/>
                      <a:round/>
                      <a:headEnd type="none" w="med" len="med"/>
                      <a:tailEnd type="none" w="med" len="med"/>
                    </a:lnL>
                    <a:lnR w="12700" cap="flat" cmpd="sng" algn="ctr">
                      <a:solidFill>
                        <a:srgbClr val="50E19E"/>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400" dirty="0">
                          <a:effectLst/>
                        </a:rPr>
                        <a:t>Harry</a:t>
                      </a:r>
                    </a:p>
                  </a:txBody>
                  <a:tcPr marL="43543" marR="43543" marT="43543" marB="43543">
                    <a:lnL w="12700" cap="flat" cmpd="sng" algn="ctr">
                      <a:solidFill>
                        <a:srgbClr val="50E19E"/>
                      </a:solidFill>
                      <a:prstDash val="solid"/>
                      <a:round/>
                      <a:headEnd type="none" w="med" len="med"/>
                      <a:tailEnd type="none" w="med" len="med"/>
                    </a:lnL>
                    <a:lnR w="12700" cap="flat" cmpd="sng" algn="ctr">
                      <a:solidFill>
                        <a:srgbClr val="D0DF9E"/>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329375804"/>
                  </a:ext>
                </a:extLst>
              </a:tr>
              <a:tr h="0">
                <a:tc>
                  <a:txBody>
                    <a:bodyPr/>
                    <a:lstStyle/>
                    <a:p>
                      <a:pPr algn="l" fontAlgn="t"/>
                      <a:r>
                        <a:rPr lang="en-IN" sz="2400">
                          <a:effectLst/>
                        </a:rPr>
                        <a:t>AS811</a:t>
                      </a:r>
                    </a:p>
                  </a:txBody>
                  <a:tcPr marL="43543" marR="43543" marT="43543" marB="43543">
                    <a:lnL w="12700" cap="flat" cmpd="sng" algn="ctr">
                      <a:solidFill>
                        <a:srgbClr val="98E49E"/>
                      </a:solidFill>
                      <a:prstDash val="solid"/>
                      <a:round/>
                      <a:headEnd type="none" w="med" len="med"/>
                      <a:tailEnd type="none" w="med" len="med"/>
                    </a:lnL>
                    <a:lnR w="12700" cap="flat" cmpd="sng" algn="ctr">
                      <a:solidFill>
                        <a:srgbClr val="D0E89E"/>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400" dirty="0">
                          <a:effectLst/>
                        </a:rPr>
                        <a:t>George</a:t>
                      </a:r>
                    </a:p>
                  </a:txBody>
                  <a:tcPr marL="43543" marR="43543" marT="43543" marB="43543">
                    <a:lnL w="12700" cap="flat" cmpd="sng" algn="ctr">
                      <a:solidFill>
                        <a:srgbClr val="D0E89E"/>
                      </a:solidFill>
                      <a:prstDash val="solid"/>
                      <a:round/>
                      <a:headEnd type="none" w="med" len="med"/>
                      <a:tailEnd type="none" w="med" len="med"/>
                    </a:lnL>
                    <a:lnR w="12700" cap="flat" cmpd="sng" algn="ctr">
                      <a:solidFill>
                        <a:srgbClr val="50E19E"/>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1366958"/>
                  </a:ext>
                </a:extLst>
              </a:tr>
              <a:tr h="0">
                <a:tc>
                  <a:txBody>
                    <a:bodyPr/>
                    <a:lstStyle/>
                    <a:p>
                      <a:pPr algn="l" fontAlgn="t"/>
                      <a:r>
                        <a:rPr lang="en-IN" sz="2400">
                          <a:effectLst/>
                        </a:rPr>
                        <a:t>AS999</a:t>
                      </a:r>
                    </a:p>
                  </a:txBody>
                  <a:tcPr marL="43543" marR="43543" marT="43543" marB="43543">
                    <a:lnL w="12700" cap="flat" cmpd="sng" algn="ctr">
                      <a:solidFill>
                        <a:srgbClr val="C0E99E"/>
                      </a:solidFill>
                      <a:prstDash val="solid"/>
                      <a:round/>
                      <a:headEnd type="none" w="med" len="med"/>
                      <a:tailEnd type="none" w="med" len="med"/>
                    </a:lnL>
                    <a:lnR w="12700" cap="flat" cmpd="sng" algn="ctr">
                      <a:solidFill>
                        <a:srgbClr val="E0ED9E"/>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D0E89E"/>
                      </a:solidFill>
                      <a:prstDash val="solid"/>
                      <a:round/>
                      <a:headEnd type="none" w="med" len="med"/>
                      <a:tailEnd type="none" w="med" len="med"/>
                    </a:lnB>
                    <a:solidFill>
                      <a:srgbClr val="FFFFFF"/>
                    </a:solidFill>
                  </a:tcPr>
                </a:tc>
                <a:tc>
                  <a:txBody>
                    <a:bodyPr/>
                    <a:lstStyle/>
                    <a:p>
                      <a:pPr algn="l" fontAlgn="t"/>
                      <a:r>
                        <a:rPr lang="en-IN" sz="2400" dirty="0">
                          <a:effectLst/>
                        </a:rPr>
                        <a:t>Kevin</a:t>
                      </a:r>
                    </a:p>
                  </a:txBody>
                  <a:tcPr marL="43543" marR="43543" marT="43543" marB="43543">
                    <a:lnL w="12700" cap="flat" cmpd="sng" algn="ctr">
                      <a:solidFill>
                        <a:srgbClr val="E0ED9E"/>
                      </a:solidFill>
                      <a:prstDash val="solid"/>
                      <a:round/>
                      <a:headEnd type="none" w="med" len="med"/>
                      <a:tailEnd type="none" w="med" len="med"/>
                    </a:lnL>
                    <a:lnR w="12700" cap="flat" cmpd="sng" algn="ctr">
                      <a:solidFill>
                        <a:srgbClr val="D0E89E"/>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C0E99E"/>
                      </a:solidFill>
                      <a:prstDash val="solid"/>
                      <a:round/>
                      <a:headEnd type="none" w="med" len="med"/>
                      <a:tailEnd type="none" w="med" len="med"/>
                    </a:lnB>
                    <a:solidFill>
                      <a:srgbClr val="FFFFFF"/>
                    </a:solidFill>
                  </a:tcPr>
                </a:tc>
                <a:extLst>
                  <a:ext uri="{0D108BD9-81ED-4DB2-BD59-A6C34878D82A}">
                    <a16:rowId xmlns:a16="http://schemas.microsoft.com/office/drawing/2014/main" val="41999122"/>
                  </a:ext>
                </a:extLst>
              </a:tr>
            </a:tbl>
          </a:graphicData>
        </a:graphic>
      </p:graphicFrame>
      <p:sp>
        <p:nvSpPr>
          <p:cNvPr id="5" name="Rectangle 4">
            <a:extLst>
              <a:ext uri="{FF2B5EF4-FFF2-40B4-BE49-F238E27FC236}">
                <a16:creationId xmlns:a16="http://schemas.microsoft.com/office/drawing/2014/main" id="{53D22708-79D8-4E00-9AAA-EF15536CE062}"/>
              </a:ext>
            </a:extLst>
          </p:cNvPr>
          <p:cNvSpPr/>
          <p:nvPr/>
        </p:nvSpPr>
        <p:spPr>
          <a:xfrm>
            <a:off x="1097280" y="3841569"/>
            <a:ext cx="6258560" cy="2308324"/>
          </a:xfrm>
          <a:prstGeom prst="rect">
            <a:avLst/>
          </a:prstGeom>
        </p:spPr>
        <p:txBody>
          <a:bodyPr wrap="square">
            <a:spAutoFit/>
          </a:bodyPr>
          <a:lstStyle/>
          <a:p>
            <a:r>
              <a:rPr lang="en-US" sz="2400" dirty="0">
                <a:solidFill>
                  <a:srgbClr val="222222"/>
                </a:solidFill>
                <a:latin typeface="Source Sans Pro" panose="020B0503030403020204" pitchFamily="34" charset="0"/>
              </a:rPr>
              <a:t>Consider this table with two columns </a:t>
            </a:r>
            <a:r>
              <a:rPr lang="en-US" sz="2400" dirty="0" err="1">
                <a:solidFill>
                  <a:srgbClr val="222222"/>
                </a:solidFill>
                <a:latin typeface="Source Sans Pro" panose="020B0503030403020204" pitchFamily="34" charset="0"/>
              </a:rPr>
              <a:t>Emp_id</a:t>
            </a:r>
            <a:r>
              <a:rPr lang="en-US" sz="2400" dirty="0">
                <a:solidFill>
                  <a:srgbClr val="222222"/>
                </a:solidFill>
                <a:latin typeface="Source Sans Pro" panose="020B0503030403020204" pitchFamily="34" charset="0"/>
              </a:rPr>
              <a:t> and </a:t>
            </a:r>
            <a:r>
              <a:rPr lang="en-US" sz="2400" dirty="0" err="1">
                <a:solidFill>
                  <a:srgbClr val="222222"/>
                </a:solidFill>
                <a:latin typeface="Source Sans Pro" panose="020B0503030403020204" pitchFamily="34" charset="0"/>
              </a:rPr>
              <a:t>Emp_name</a:t>
            </a:r>
            <a:r>
              <a:rPr lang="en-US" sz="2400" dirty="0">
                <a:solidFill>
                  <a:srgbClr val="222222"/>
                </a:solidFill>
                <a:latin typeface="Source Sans Pro" panose="020B0503030403020204" pitchFamily="34" charset="0"/>
              </a:rPr>
              <a:t>.</a:t>
            </a:r>
          </a:p>
          <a:p>
            <a:endParaRPr lang="en-US" sz="2400" dirty="0">
              <a:solidFill>
                <a:srgbClr val="222222"/>
              </a:solidFill>
              <a:latin typeface="Source Sans Pro" panose="020B0503030403020204" pitchFamily="34" charset="0"/>
            </a:endParaRPr>
          </a:p>
          <a:p>
            <a:r>
              <a:rPr lang="en-US" sz="2400" b="1" dirty="0">
                <a:solidFill>
                  <a:srgbClr val="222222"/>
                </a:solidFill>
                <a:latin typeface="Source Sans Pro" panose="020B0503030403020204" pitchFamily="34" charset="0"/>
              </a:rPr>
              <a:t>{</a:t>
            </a:r>
            <a:r>
              <a:rPr lang="en-US" sz="2400" b="1" dirty="0" err="1">
                <a:solidFill>
                  <a:srgbClr val="222222"/>
                </a:solidFill>
                <a:latin typeface="Source Sans Pro" panose="020B0503030403020204" pitchFamily="34" charset="0"/>
              </a:rPr>
              <a:t>Emp_id</a:t>
            </a:r>
            <a:r>
              <a:rPr lang="en-US" sz="2400" b="1" dirty="0">
                <a:solidFill>
                  <a:srgbClr val="222222"/>
                </a:solidFill>
                <a:latin typeface="Source Sans Pro" panose="020B0503030403020204" pitchFamily="34" charset="0"/>
              </a:rPr>
              <a:t>, </a:t>
            </a:r>
            <a:r>
              <a:rPr lang="en-US" sz="2400" b="1" dirty="0" err="1">
                <a:solidFill>
                  <a:srgbClr val="222222"/>
                </a:solidFill>
                <a:latin typeface="Source Sans Pro" panose="020B0503030403020204" pitchFamily="34" charset="0"/>
              </a:rPr>
              <a:t>Emp_name</a:t>
            </a:r>
            <a:r>
              <a:rPr lang="en-US" sz="2400" b="1" dirty="0">
                <a:solidFill>
                  <a:srgbClr val="222222"/>
                </a:solidFill>
                <a:latin typeface="Source Sans Pro" panose="020B0503030403020204" pitchFamily="34" charset="0"/>
              </a:rPr>
              <a:t>} -&gt; </a:t>
            </a:r>
            <a:r>
              <a:rPr lang="en-US" sz="2400" b="1" dirty="0" err="1">
                <a:solidFill>
                  <a:srgbClr val="222222"/>
                </a:solidFill>
                <a:latin typeface="Source Sans Pro" panose="020B0503030403020204" pitchFamily="34" charset="0"/>
              </a:rPr>
              <a:t>Emp_id</a:t>
            </a:r>
            <a:r>
              <a:rPr lang="en-US" sz="2400" b="1" dirty="0">
                <a:solidFill>
                  <a:srgbClr val="222222"/>
                </a:solidFill>
                <a:latin typeface="Source Sans Pro" panose="020B0503030403020204" pitchFamily="34" charset="0"/>
              </a:rPr>
              <a:t> </a:t>
            </a:r>
            <a:r>
              <a:rPr lang="en-US" sz="2400" dirty="0">
                <a:solidFill>
                  <a:srgbClr val="222222"/>
                </a:solidFill>
                <a:latin typeface="Source Sans Pro" panose="020B0503030403020204" pitchFamily="34" charset="0"/>
              </a:rPr>
              <a:t>is a trivial functional dependency as </a:t>
            </a:r>
            <a:r>
              <a:rPr lang="en-US" sz="2400" b="1" dirty="0" err="1">
                <a:solidFill>
                  <a:srgbClr val="222222"/>
                </a:solidFill>
                <a:latin typeface="Source Sans Pro" panose="020B0503030403020204" pitchFamily="34" charset="0"/>
              </a:rPr>
              <a:t>Emp_id</a:t>
            </a:r>
            <a:r>
              <a:rPr lang="en-US" sz="2400" b="1" dirty="0">
                <a:solidFill>
                  <a:srgbClr val="222222"/>
                </a:solidFill>
                <a:latin typeface="Source Sans Pro" panose="020B0503030403020204" pitchFamily="34" charset="0"/>
              </a:rPr>
              <a:t> is a subset of {</a:t>
            </a:r>
            <a:r>
              <a:rPr lang="en-US" sz="2400" b="1" dirty="0" err="1">
                <a:solidFill>
                  <a:srgbClr val="222222"/>
                </a:solidFill>
                <a:latin typeface="Source Sans Pro" panose="020B0503030403020204" pitchFamily="34" charset="0"/>
              </a:rPr>
              <a:t>Emp_id,Emp_name</a:t>
            </a:r>
            <a:r>
              <a:rPr lang="en-US" sz="2400" b="1" dirty="0">
                <a:solidFill>
                  <a:srgbClr val="222222"/>
                </a:solidFill>
                <a:latin typeface="Source Sans Pro" panose="020B0503030403020204" pitchFamily="34" charset="0"/>
              </a:rPr>
              <a:t>}</a:t>
            </a:r>
            <a:r>
              <a:rPr lang="en-US" sz="2400" dirty="0">
                <a:solidFill>
                  <a:srgbClr val="222222"/>
                </a:solidFill>
                <a:latin typeface="Source Sans Pro" panose="020B0503030403020204" pitchFamily="34" charset="0"/>
              </a:rPr>
              <a:t>.</a:t>
            </a:r>
            <a:endParaRPr lang="en-US" sz="2400" b="0" i="0" dirty="0">
              <a:solidFill>
                <a:srgbClr val="222222"/>
              </a:solidFill>
              <a:effectLst/>
              <a:latin typeface="Source Sans Pro" panose="020B0503030403020204" pitchFamily="34" charset="0"/>
            </a:endParaRPr>
          </a:p>
        </p:txBody>
      </p:sp>
    </p:spTree>
    <p:extLst>
      <p:ext uri="{BB962C8B-B14F-4D97-AF65-F5344CB8AC3E}">
        <p14:creationId xmlns:p14="http://schemas.microsoft.com/office/powerpoint/2010/main" val="2912035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CFF2-2FB6-4206-A2F7-B19D6F2FB322}"/>
              </a:ext>
            </a:extLst>
          </p:cNvPr>
          <p:cNvSpPr>
            <a:spLocks noGrp="1"/>
          </p:cNvSpPr>
          <p:nvPr>
            <p:ph type="title"/>
          </p:nvPr>
        </p:nvSpPr>
        <p:spPr/>
        <p:txBody>
          <a:bodyPr/>
          <a:lstStyle/>
          <a:p>
            <a:r>
              <a:rPr lang="en-US" dirty="0"/>
              <a:t>Non-Trivial Dependency	</a:t>
            </a:r>
            <a:endParaRPr lang="en-IN" dirty="0"/>
          </a:p>
        </p:txBody>
      </p:sp>
      <p:sp>
        <p:nvSpPr>
          <p:cNvPr id="3" name="Content Placeholder 2">
            <a:extLst>
              <a:ext uri="{FF2B5EF4-FFF2-40B4-BE49-F238E27FC236}">
                <a16:creationId xmlns:a16="http://schemas.microsoft.com/office/drawing/2014/main" id="{D2E40C78-E81C-4AE1-8D49-1480CC4B4218}"/>
              </a:ext>
            </a:extLst>
          </p:cNvPr>
          <p:cNvSpPr>
            <a:spLocks noGrp="1"/>
          </p:cNvSpPr>
          <p:nvPr>
            <p:ph idx="1"/>
          </p:nvPr>
        </p:nvSpPr>
        <p:spPr>
          <a:xfrm>
            <a:off x="1097280" y="1845734"/>
            <a:ext cx="10058400" cy="1475535"/>
          </a:xfrm>
        </p:spPr>
        <p:txBody>
          <a:bodyPr>
            <a:normAutofit fontScale="92500" lnSpcReduction="10000"/>
          </a:bodyPr>
          <a:lstStyle/>
          <a:p>
            <a:pPr algn="just"/>
            <a:r>
              <a:rPr lang="en-US" sz="2800" dirty="0"/>
              <a:t>Functional dependency which also known as a nontrivial dependency occurs when A-&gt;B holds true where B is not a subset of A. In a relationship, if attribute B is not a subset of attribute A, then it is considered as a non-trivial dependency.</a:t>
            </a:r>
            <a:endParaRPr lang="en-IN" sz="2800" dirty="0"/>
          </a:p>
        </p:txBody>
      </p:sp>
      <p:graphicFrame>
        <p:nvGraphicFramePr>
          <p:cNvPr id="4" name="Table 3">
            <a:extLst>
              <a:ext uri="{FF2B5EF4-FFF2-40B4-BE49-F238E27FC236}">
                <a16:creationId xmlns:a16="http://schemas.microsoft.com/office/drawing/2014/main" id="{70F77A9D-E26B-44BD-95C8-C03F63F4588C}"/>
              </a:ext>
            </a:extLst>
          </p:cNvPr>
          <p:cNvGraphicFramePr>
            <a:graphicFrameLocks noGrp="1"/>
          </p:cNvGraphicFramePr>
          <p:nvPr>
            <p:extLst>
              <p:ext uri="{D42A27DB-BD31-4B8C-83A1-F6EECF244321}">
                <p14:modId xmlns:p14="http://schemas.microsoft.com/office/powerpoint/2010/main" val="3941113599"/>
              </p:ext>
            </p:extLst>
          </p:nvPr>
        </p:nvGraphicFramePr>
        <p:xfrm>
          <a:off x="672662" y="3429000"/>
          <a:ext cx="4645572" cy="2908664"/>
        </p:xfrm>
        <a:graphic>
          <a:graphicData uri="http://schemas.openxmlformats.org/drawingml/2006/table">
            <a:tbl>
              <a:tblPr/>
              <a:tblGrid>
                <a:gridCol w="1548524">
                  <a:extLst>
                    <a:ext uri="{9D8B030D-6E8A-4147-A177-3AD203B41FA5}">
                      <a16:colId xmlns:a16="http://schemas.microsoft.com/office/drawing/2014/main" val="2505796665"/>
                    </a:ext>
                  </a:extLst>
                </a:gridCol>
                <a:gridCol w="1548524">
                  <a:extLst>
                    <a:ext uri="{9D8B030D-6E8A-4147-A177-3AD203B41FA5}">
                      <a16:colId xmlns:a16="http://schemas.microsoft.com/office/drawing/2014/main" val="1104804801"/>
                    </a:ext>
                  </a:extLst>
                </a:gridCol>
                <a:gridCol w="1548524">
                  <a:extLst>
                    <a:ext uri="{9D8B030D-6E8A-4147-A177-3AD203B41FA5}">
                      <a16:colId xmlns:a16="http://schemas.microsoft.com/office/drawing/2014/main" val="2209800026"/>
                    </a:ext>
                  </a:extLst>
                </a:gridCol>
              </a:tblGrid>
              <a:tr h="0">
                <a:tc>
                  <a:txBody>
                    <a:bodyPr/>
                    <a:lstStyle/>
                    <a:p>
                      <a:pPr algn="l" fontAlgn="t"/>
                      <a:r>
                        <a:rPr lang="en-IN" sz="2800" b="1">
                          <a:effectLst/>
                        </a:rPr>
                        <a:t>Company</a:t>
                      </a:r>
                      <a:endParaRPr lang="en-IN" sz="2800">
                        <a:effectLst/>
                      </a:endParaRPr>
                    </a:p>
                  </a:txBody>
                  <a:tcPr marL="43543" marR="43543" marT="43543" marB="43543">
                    <a:lnL w="12700" cap="flat" cmpd="sng" algn="ctr">
                      <a:solidFill>
                        <a:srgbClr val="F88AEF"/>
                      </a:solidFill>
                      <a:prstDash val="solid"/>
                      <a:round/>
                      <a:headEnd type="none" w="med" len="med"/>
                      <a:tailEnd type="none" w="med" len="med"/>
                    </a:lnL>
                    <a:lnR w="12700" cap="flat" cmpd="sng" algn="ctr">
                      <a:solidFill>
                        <a:srgbClr val="409A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b="1">
                          <a:effectLst/>
                        </a:rPr>
                        <a:t>CEO</a:t>
                      </a:r>
                      <a:endParaRPr lang="en-IN" sz="2800">
                        <a:effectLst/>
                      </a:endParaRPr>
                    </a:p>
                  </a:txBody>
                  <a:tcPr marL="43543" marR="43543" marT="43543" marB="43543">
                    <a:lnL w="12700" cap="flat" cmpd="sng" algn="ctr">
                      <a:solidFill>
                        <a:srgbClr val="409AEF"/>
                      </a:solidFill>
                      <a:prstDash val="solid"/>
                      <a:round/>
                      <a:headEnd type="none" w="med" len="med"/>
                      <a:tailEnd type="none" w="med" len="med"/>
                    </a:lnL>
                    <a:lnR w="12700" cap="flat" cmpd="sng" algn="ctr">
                      <a:solidFill>
                        <a:srgbClr val="109D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b="1">
                          <a:effectLst/>
                        </a:rPr>
                        <a:t>Age</a:t>
                      </a:r>
                      <a:endParaRPr lang="en-IN" sz="2800">
                        <a:effectLst/>
                      </a:endParaRPr>
                    </a:p>
                  </a:txBody>
                  <a:tcPr marL="43543" marR="43543" marT="43543" marB="43543">
                    <a:lnL w="12700" cap="flat" cmpd="sng" algn="ctr">
                      <a:solidFill>
                        <a:srgbClr val="109DEF"/>
                      </a:solidFill>
                      <a:prstDash val="solid"/>
                      <a:round/>
                      <a:headEnd type="none" w="med" len="med"/>
                      <a:tailEnd type="none" w="med" len="med"/>
                    </a:lnL>
                    <a:lnR w="12700" cap="flat" cmpd="sng" algn="ctr">
                      <a:solidFill>
                        <a:srgbClr val="589D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5943658"/>
                  </a:ext>
                </a:extLst>
              </a:tr>
              <a:tr h="0">
                <a:tc>
                  <a:txBody>
                    <a:bodyPr/>
                    <a:lstStyle/>
                    <a:p>
                      <a:pPr algn="l" fontAlgn="t"/>
                      <a:r>
                        <a:rPr lang="en-IN" sz="2800">
                          <a:effectLst/>
                        </a:rPr>
                        <a:t>Microsoft</a:t>
                      </a:r>
                    </a:p>
                  </a:txBody>
                  <a:tcPr marL="43543" marR="43543" marT="43543" marB="43543">
                    <a:lnL w="12700" cap="flat" cmpd="sng" algn="ctr">
                      <a:solidFill>
                        <a:srgbClr val="70A0EF"/>
                      </a:solidFill>
                      <a:prstDash val="solid"/>
                      <a:round/>
                      <a:headEnd type="none" w="med" len="med"/>
                      <a:tailEnd type="none" w="med" len="med"/>
                    </a:lnL>
                    <a:lnR w="12700" cap="flat" cmpd="sng" algn="ctr">
                      <a:solidFill>
                        <a:srgbClr val="70A0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800" dirty="0">
                          <a:effectLst/>
                        </a:rPr>
                        <a:t>Satya Nadella</a:t>
                      </a:r>
                    </a:p>
                  </a:txBody>
                  <a:tcPr marL="43543" marR="43543" marT="43543" marB="43543">
                    <a:lnL w="12700" cap="flat" cmpd="sng" algn="ctr">
                      <a:solidFill>
                        <a:srgbClr val="70A0EF"/>
                      </a:solidFill>
                      <a:prstDash val="solid"/>
                      <a:round/>
                      <a:headEnd type="none" w="med" len="med"/>
                      <a:tailEnd type="none" w="med" len="med"/>
                    </a:lnL>
                    <a:lnR w="12700" cap="flat" cmpd="sng" algn="ctr">
                      <a:solidFill>
                        <a:srgbClr val="70A0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tc>
                  <a:txBody>
                    <a:bodyPr/>
                    <a:lstStyle/>
                    <a:p>
                      <a:pPr algn="l" fontAlgn="t"/>
                      <a:r>
                        <a:rPr lang="en-IN" sz="2800">
                          <a:effectLst/>
                        </a:rPr>
                        <a:t>51</a:t>
                      </a:r>
                    </a:p>
                  </a:txBody>
                  <a:tcPr marL="43543" marR="43543" marT="43543" marB="43543">
                    <a:lnL w="12700" cap="flat" cmpd="sng" algn="ctr">
                      <a:solidFill>
                        <a:srgbClr val="70A0EF"/>
                      </a:solidFill>
                      <a:prstDash val="solid"/>
                      <a:round/>
                      <a:headEnd type="none" w="med" len="med"/>
                      <a:tailEnd type="none" w="med" len="med"/>
                    </a:lnL>
                    <a:lnR w="12700" cap="flat" cmpd="sng" algn="ctr">
                      <a:solidFill>
                        <a:srgbClr val="689F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450330013"/>
                  </a:ext>
                </a:extLst>
              </a:tr>
              <a:tr h="0">
                <a:tc>
                  <a:txBody>
                    <a:bodyPr/>
                    <a:lstStyle/>
                    <a:p>
                      <a:pPr algn="l" fontAlgn="t"/>
                      <a:r>
                        <a:rPr lang="en-IN" sz="2800">
                          <a:effectLst/>
                        </a:rPr>
                        <a:t>Google</a:t>
                      </a:r>
                    </a:p>
                  </a:txBody>
                  <a:tcPr marL="43543" marR="43543" marT="43543" marB="43543">
                    <a:lnL w="12700" cap="flat" cmpd="sng" algn="ctr">
                      <a:solidFill>
                        <a:srgbClr val="689FEF"/>
                      </a:solidFill>
                      <a:prstDash val="solid"/>
                      <a:round/>
                      <a:headEnd type="none" w="med" len="med"/>
                      <a:tailEnd type="none" w="med" len="med"/>
                    </a:lnL>
                    <a:lnR w="12700" cap="flat" cmpd="sng" algn="ctr">
                      <a:solidFill>
                        <a:srgbClr val="00B0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a:effectLst/>
                        </a:rPr>
                        <a:t>Sundar Pichai</a:t>
                      </a:r>
                    </a:p>
                  </a:txBody>
                  <a:tcPr marL="43543" marR="43543" marT="43543" marB="43543">
                    <a:lnL w="12700" cap="flat" cmpd="sng" algn="ctr">
                      <a:solidFill>
                        <a:srgbClr val="00B0EF"/>
                      </a:solidFill>
                      <a:prstDash val="solid"/>
                      <a:round/>
                      <a:headEnd type="none" w="med" len="med"/>
                      <a:tailEnd type="none" w="med" len="med"/>
                    </a:lnL>
                    <a:lnR w="12700" cap="flat" cmpd="sng" algn="ctr">
                      <a:solidFill>
                        <a:srgbClr val="00B0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tc>
                  <a:txBody>
                    <a:bodyPr/>
                    <a:lstStyle/>
                    <a:p>
                      <a:pPr algn="l" fontAlgn="t"/>
                      <a:r>
                        <a:rPr lang="en-IN" sz="2800">
                          <a:effectLst/>
                        </a:rPr>
                        <a:t>46</a:t>
                      </a:r>
                    </a:p>
                  </a:txBody>
                  <a:tcPr marL="43543" marR="43543" marT="43543" marB="43543">
                    <a:lnL w="12700" cap="flat" cmpd="sng" algn="ctr">
                      <a:solidFill>
                        <a:srgbClr val="00B0EF"/>
                      </a:solidFill>
                      <a:prstDash val="solid"/>
                      <a:round/>
                      <a:headEnd type="none" w="med" len="med"/>
                      <a:tailEnd type="none" w="med" len="med"/>
                    </a:lnL>
                    <a:lnR w="12700" cap="flat" cmpd="sng" algn="ctr">
                      <a:solidFill>
                        <a:srgbClr val="689FEF"/>
                      </a:solidFill>
                      <a:prstDash val="solid"/>
                      <a:round/>
                      <a:headEnd type="none" w="med" len="med"/>
                      <a:tailEnd type="none" w="med" len="med"/>
                    </a:lnR>
                    <a:lnT w="5443" cap="flat" cmpd="sng" algn="ctr">
                      <a:solidFill>
                        <a:srgbClr val="DDDDDD"/>
                      </a:solidFill>
                      <a:prstDash val="solid"/>
                      <a:round/>
                      <a:headEnd type="none" w="med" len="med"/>
                      <a:tailEnd type="none" w="med" len="med"/>
                    </a:lnT>
                    <a:lnB w="5443"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624809110"/>
                  </a:ext>
                </a:extLst>
              </a:tr>
              <a:tr h="0">
                <a:tc>
                  <a:txBody>
                    <a:bodyPr/>
                    <a:lstStyle/>
                    <a:p>
                      <a:pPr algn="l" fontAlgn="t"/>
                      <a:r>
                        <a:rPr lang="en-IN" sz="2800">
                          <a:effectLst/>
                        </a:rPr>
                        <a:t>Apple</a:t>
                      </a:r>
                    </a:p>
                  </a:txBody>
                  <a:tcPr marL="43543" marR="43543" marT="43543" marB="43543">
                    <a:lnL w="12700" cap="flat" cmpd="sng" algn="ctr">
                      <a:solidFill>
                        <a:srgbClr val="00B0EF"/>
                      </a:solidFill>
                      <a:prstDash val="solid"/>
                      <a:round/>
                      <a:headEnd type="none" w="med" len="med"/>
                      <a:tailEnd type="none" w="med" len="med"/>
                    </a:lnL>
                    <a:lnR w="12700" cap="flat" cmpd="sng" algn="ctr">
                      <a:solidFill>
                        <a:srgbClr val="18BFEF"/>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70A0EF"/>
                      </a:solidFill>
                      <a:prstDash val="solid"/>
                      <a:round/>
                      <a:headEnd type="none" w="med" len="med"/>
                      <a:tailEnd type="none" w="med" len="med"/>
                    </a:lnB>
                    <a:solidFill>
                      <a:srgbClr val="FFFFFF"/>
                    </a:solidFill>
                  </a:tcPr>
                </a:tc>
                <a:tc>
                  <a:txBody>
                    <a:bodyPr/>
                    <a:lstStyle/>
                    <a:p>
                      <a:pPr algn="l" fontAlgn="t"/>
                      <a:r>
                        <a:rPr lang="en-IN" sz="2800">
                          <a:effectLst/>
                        </a:rPr>
                        <a:t>Tim Cook</a:t>
                      </a:r>
                    </a:p>
                  </a:txBody>
                  <a:tcPr marL="43543" marR="43543" marT="43543" marB="43543">
                    <a:lnL w="12700" cap="flat" cmpd="sng" algn="ctr">
                      <a:solidFill>
                        <a:srgbClr val="18BFEF"/>
                      </a:solidFill>
                      <a:prstDash val="solid"/>
                      <a:round/>
                      <a:headEnd type="none" w="med" len="med"/>
                      <a:tailEnd type="none" w="med" len="med"/>
                    </a:lnL>
                    <a:lnR w="12700" cap="flat" cmpd="sng" algn="ctr">
                      <a:solidFill>
                        <a:srgbClr val="18BFEF"/>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00B0EF"/>
                      </a:solidFill>
                      <a:prstDash val="solid"/>
                      <a:round/>
                      <a:headEnd type="none" w="med" len="med"/>
                      <a:tailEnd type="none" w="med" len="med"/>
                    </a:lnB>
                    <a:solidFill>
                      <a:srgbClr val="FFFFFF"/>
                    </a:solidFill>
                  </a:tcPr>
                </a:tc>
                <a:tc>
                  <a:txBody>
                    <a:bodyPr/>
                    <a:lstStyle/>
                    <a:p>
                      <a:pPr algn="l" fontAlgn="t"/>
                      <a:r>
                        <a:rPr lang="en-IN" sz="2800" dirty="0">
                          <a:effectLst/>
                        </a:rPr>
                        <a:t>57</a:t>
                      </a:r>
                    </a:p>
                  </a:txBody>
                  <a:tcPr marL="43543" marR="43543" marT="43543" marB="43543">
                    <a:lnL w="12700" cap="flat" cmpd="sng" algn="ctr">
                      <a:solidFill>
                        <a:srgbClr val="18BFEF"/>
                      </a:solidFill>
                      <a:prstDash val="solid"/>
                      <a:round/>
                      <a:headEnd type="none" w="med" len="med"/>
                      <a:tailEnd type="none" w="med" len="med"/>
                    </a:lnL>
                    <a:lnR w="12700" cap="flat" cmpd="sng" algn="ctr">
                      <a:solidFill>
                        <a:srgbClr val="70A0EF"/>
                      </a:solidFill>
                      <a:prstDash val="solid"/>
                      <a:round/>
                      <a:headEnd type="none" w="med" len="med"/>
                      <a:tailEnd type="none" w="med" len="med"/>
                    </a:lnR>
                    <a:lnT w="5443" cap="flat" cmpd="sng" algn="ctr">
                      <a:solidFill>
                        <a:srgbClr val="DDDDDD"/>
                      </a:solidFill>
                      <a:prstDash val="solid"/>
                      <a:round/>
                      <a:headEnd type="none" w="med" len="med"/>
                      <a:tailEnd type="none" w="med" len="med"/>
                    </a:lnT>
                    <a:lnB w="12700" cap="flat" cmpd="sng" algn="ctr">
                      <a:solidFill>
                        <a:srgbClr val="00B0EF"/>
                      </a:solidFill>
                      <a:prstDash val="solid"/>
                      <a:round/>
                      <a:headEnd type="none" w="med" len="med"/>
                      <a:tailEnd type="none" w="med" len="med"/>
                    </a:lnB>
                    <a:solidFill>
                      <a:srgbClr val="FFFFFF"/>
                    </a:solidFill>
                  </a:tcPr>
                </a:tc>
                <a:extLst>
                  <a:ext uri="{0D108BD9-81ED-4DB2-BD59-A6C34878D82A}">
                    <a16:rowId xmlns:a16="http://schemas.microsoft.com/office/drawing/2014/main" val="2134938116"/>
                  </a:ext>
                </a:extLst>
              </a:tr>
            </a:tbl>
          </a:graphicData>
        </a:graphic>
      </p:graphicFrame>
      <p:sp>
        <p:nvSpPr>
          <p:cNvPr id="5" name="Rectangle 4">
            <a:extLst>
              <a:ext uri="{FF2B5EF4-FFF2-40B4-BE49-F238E27FC236}">
                <a16:creationId xmlns:a16="http://schemas.microsoft.com/office/drawing/2014/main" id="{678EEC0C-6380-4D1D-962E-E0AB754AE87C}"/>
              </a:ext>
            </a:extLst>
          </p:cNvPr>
          <p:cNvSpPr/>
          <p:nvPr/>
        </p:nvSpPr>
        <p:spPr>
          <a:xfrm>
            <a:off x="5528442" y="3321269"/>
            <a:ext cx="6096000" cy="2677656"/>
          </a:xfrm>
          <a:prstGeom prst="rect">
            <a:avLst/>
          </a:prstGeom>
        </p:spPr>
        <p:txBody>
          <a:bodyPr>
            <a:spAutoFit/>
          </a:bodyPr>
          <a:lstStyle/>
          <a:p>
            <a:r>
              <a:rPr lang="en-US" sz="2800" b="1" dirty="0">
                <a:solidFill>
                  <a:srgbClr val="222222"/>
                </a:solidFill>
                <a:latin typeface="Source Sans Pro" panose="020B0503030403020204" pitchFamily="34" charset="0"/>
              </a:rPr>
              <a:t>Example:</a:t>
            </a:r>
            <a:endParaRPr lang="en-US" sz="2800" dirty="0">
              <a:solidFill>
                <a:srgbClr val="222222"/>
              </a:solidFill>
              <a:latin typeface="Source Sans Pro" panose="020B0503030403020204" pitchFamily="34" charset="0"/>
            </a:endParaRPr>
          </a:p>
          <a:p>
            <a:r>
              <a:rPr lang="en-US" sz="2800" dirty="0">
                <a:solidFill>
                  <a:srgbClr val="222222"/>
                </a:solidFill>
                <a:latin typeface="Source Sans Pro" panose="020B0503030403020204" pitchFamily="34" charset="0"/>
              </a:rPr>
              <a:t>(Company} -&gt; {CEO} (if we know the Company, we knows the CEO name)</a:t>
            </a:r>
          </a:p>
          <a:p>
            <a:r>
              <a:rPr lang="en-US" sz="2800" dirty="0">
                <a:solidFill>
                  <a:srgbClr val="222222"/>
                </a:solidFill>
                <a:latin typeface="Source Sans Pro" panose="020B0503030403020204" pitchFamily="34" charset="0"/>
              </a:rPr>
              <a:t>But CEO is not a subset of Company, and hence it's non-trivial functional dependency.</a:t>
            </a:r>
            <a:endParaRPr lang="en-US" sz="2800" b="0" i="0" dirty="0">
              <a:solidFill>
                <a:srgbClr val="222222"/>
              </a:solidFill>
              <a:effectLst/>
              <a:latin typeface="Source Sans Pro" panose="020B0503030403020204" pitchFamily="34" charset="0"/>
            </a:endParaRPr>
          </a:p>
        </p:txBody>
      </p:sp>
    </p:spTree>
    <p:extLst>
      <p:ext uri="{BB962C8B-B14F-4D97-AF65-F5344CB8AC3E}">
        <p14:creationId xmlns:p14="http://schemas.microsoft.com/office/powerpoint/2010/main" val="310130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E9CC-A5F6-1C37-FBCE-836A2D7BE576}"/>
              </a:ext>
            </a:extLst>
          </p:cNvPr>
          <p:cNvSpPr>
            <a:spLocks noGrp="1"/>
          </p:cNvSpPr>
          <p:nvPr>
            <p:ph type="title"/>
          </p:nvPr>
        </p:nvSpPr>
        <p:spPr/>
        <p:txBody>
          <a:bodyPr/>
          <a:lstStyle/>
          <a:p>
            <a:r>
              <a:rPr lang="en-IN" dirty="0"/>
              <a:t>NORMALIZATION</a:t>
            </a:r>
          </a:p>
        </p:txBody>
      </p:sp>
      <p:sp>
        <p:nvSpPr>
          <p:cNvPr id="3" name="Text Placeholder 2">
            <a:extLst>
              <a:ext uri="{FF2B5EF4-FFF2-40B4-BE49-F238E27FC236}">
                <a16:creationId xmlns:a16="http://schemas.microsoft.com/office/drawing/2014/main" id="{A45A37D5-66EF-CE3E-EF2C-A676AAAD15BE}"/>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958479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Why Normalization: Redundancy </a:t>
            </a:r>
          </a:p>
        </p:txBody>
      </p:sp>
      <p:graphicFrame>
        <p:nvGraphicFramePr>
          <p:cNvPr id="4" name="Table 3"/>
          <p:cNvGraphicFramePr>
            <a:graphicFrameLocks noGrp="1"/>
          </p:cNvGraphicFramePr>
          <p:nvPr>
            <p:extLst>
              <p:ext uri="{D42A27DB-BD31-4B8C-83A1-F6EECF244321}">
                <p14:modId xmlns:p14="http://schemas.microsoft.com/office/powerpoint/2010/main" val="3547738945"/>
              </p:ext>
            </p:extLst>
          </p:nvPr>
        </p:nvGraphicFramePr>
        <p:xfrm>
          <a:off x="1097280" y="2041580"/>
          <a:ext cx="9611570" cy="2590800"/>
        </p:xfrm>
        <a:graphic>
          <a:graphicData uri="http://schemas.openxmlformats.org/drawingml/2006/table">
            <a:tbl>
              <a:tblPr firstRow="1" bandRow="1">
                <a:tableStyleId>{5C22544A-7EE6-4342-B048-85BDC9FD1C3A}</a:tableStyleId>
              </a:tblPr>
              <a:tblGrid>
                <a:gridCol w="1922314">
                  <a:extLst>
                    <a:ext uri="{9D8B030D-6E8A-4147-A177-3AD203B41FA5}">
                      <a16:colId xmlns:a16="http://schemas.microsoft.com/office/drawing/2014/main" val="20000"/>
                    </a:ext>
                  </a:extLst>
                </a:gridCol>
                <a:gridCol w="1922314">
                  <a:extLst>
                    <a:ext uri="{9D8B030D-6E8A-4147-A177-3AD203B41FA5}">
                      <a16:colId xmlns:a16="http://schemas.microsoft.com/office/drawing/2014/main" val="20001"/>
                    </a:ext>
                  </a:extLst>
                </a:gridCol>
                <a:gridCol w="1922314">
                  <a:extLst>
                    <a:ext uri="{9D8B030D-6E8A-4147-A177-3AD203B41FA5}">
                      <a16:colId xmlns:a16="http://schemas.microsoft.com/office/drawing/2014/main" val="20002"/>
                    </a:ext>
                  </a:extLst>
                </a:gridCol>
                <a:gridCol w="1922314">
                  <a:extLst>
                    <a:ext uri="{9D8B030D-6E8A-4147-A177-3AD203B41FA5}">
                      <a16:colId xmlns:a16="http://schemas.microsoft.com/office/drawing/2014/main" val="20003"/>
                    </a:ext>
                  </a:extLst>
                </a:gridCol>
                <a:gridCol w="1922314">
                  <a:extLst>
                    <a:ext uri="{9D8B030D-6E8A-4147-A177-3AD203B41FA5}">
                      <a16:colId xmlns:a16="http://schemas.microsoft.com/office/drawing/2014/main" val="20004"/>
                    </a:ext>
                  </a:extLst>
                </a:gridCol>
              </a:tblGrid>
              <a:tr h="419338">
                <a:tc>
                  <a:txBody>
                    <a:bodyPr/>
                    <a:lstStyle/>
                    <a:p>
                      <a:r>
                        <a:rPr lang="en-IN" sz="2800" dirty="0"/>
                        <a:t>Roll No.</a:t>
                      </a:r>
                    </a:p>
                  </a:txBody>
                  <a:tcPr/>
                </a:tc>
                <a:tc>
                  <a:txBody>
                    <a:bodyPr/>
                    <a:lstStyle/>
                    <a:p>
                      <a:r>
                        <a:rPr lang="en-IN" sz="2800" dirty="0"/>
                        <a:t>Name</a:t>
                      </a:r>
                    </a:p>
                  </a:txBody>
                  <a:tcPr/>
                </a:tc>
                <a:tc>
                  <a:txBody>
                    <a:bodyPr/>
                    <a:lstStyle/>
                    <a:p>
                      <a:r>
                        <a:rPr lang="en-IN" sz="2800" dirty="0"/>
                        <a:t>Age</a:t>
                      </a:r>
                    </a:p>
                  </a:txBody>
                  <a:tcPr/>
                </a:tc>
                <a:tc>
                  <a:txBody>
                    <a:bodyPr/>
                    <a:lstStyle/>
                    <a:p>
                      <a:r>
                        <a:rPr lang="en-IN" sz="2800" dirty="0"/>
                        <a:t>Branch</a:t>
                      </a:r>
                    </a:p>
                  </a:txBody>
                  <a:tcPr/>
                </a:tc>
                <a:tc>
                  <a:txBody>
                    <a:bodyPr/>
                    <a:lstStyle/>
                    <a:p>
                      <a:r>
                        <a:rPr lang="en-IN" sz="2800" dirty="0"/>
                        <a:t>Branch ID</a:t>
                      </a:r>
                    </a:p>
                  </a:txBody>
                  <a:tcPr/>
                </a:tc>
                <a:extLst>
                  <a:ext uri="{0D108BD9-81ED-4DB2-BD59-A6C34878D82A}">
                    <a16:rowId xmlns:a16="http://schemas.microsoft.com/office/drawing/2014/main" val="10000"/>
                  </a:ext>
                </a:extLst>
              </a:tr>
              <a:tr h="419338">
                <a:tc>
                  <a:txBody>
                    <a:bodyPr/>
                    <a:lstStyle/>
                    <a:p>
                      <a:r>
                        <a:rPr lang="en-IN" sz="2800" dirty="0"/>
                        <a:t>1</a:t>
                      </a:r>
                    </a:p>
                  </a:txBody>
                  <a:tcPr/>
                </a:tc>
                <a:tc>
                  <a:txBody>
                    <a:bodyPr/>
                    <a:lstStyle/>
                    <a:p>
                      <a:r>
                        <a:rPr lang="en-IN" sz="2800" dirty="0"/>
                        <a:t>Anmol</a:t>
                      </a:r>
                    </a:p>
                  </a:txBody>
                  <a:tcPr/>
                </a:tc>
                <a:tc>
                  <a:txBody>
                    <a:bodyPr/>
                    <a:lstStyle/>
                    <a:p>
                      <a:r>
                        <a:rPr lang="en-IN" sz="2800" dirty="0"/>
                        <a:t>24</a:t>
                      </a:r>
                    </a:p>
                  </a:txBody>
                  <a:tcPr/>
                </a:tc>
                <a:tc>
                  <a:txBody>
                    <a:bodyPr/>
                    <a:lstStyle/>
                    <a:p>
                      <a:r>
                        <a:rPr lang="en-IN" sz="2800" dirty="0"/>
                        <a:t>CSE</a:t>
                      </a:r>
                    </a:p>
                  </a:txBody>
                  <a:tcPr/>
                </a:tc>
                <a:tc>
                  <a:txBody>
                    <a:bodyPr/>
                    <a:lstStyle/>
                    <a:p>
                      <a:r>
                        <a:rPr lang="en-IN" sz="2800" dirty="0"/>
                        <a:t>101</a:t>
                      </a:r>
                    </a:p>
                  </a:txBody>
                  <a:tcPr/>
                </a:tc>
                <a:extLst>
                  <a:ext uri="{0D108BD9-81ED-4DB2-BD59-A6C34878D82A}">
                    <a16:rowId xmlns:a16="http://schemas.microsoft.com/office/drawing/2014/main" val="10001"/>
                  </a:ext>
                </a:extLst>
              </a:tr>
              <a:tr h="419338">
                <a:tc>
                  <a:txBody>
                    <a:bodyPr/>
                    <a:lstStyle/>
                    <a:p>
                      <a:r>
                        <a:rPr lang="en-IN" sz="2800" dirty="0"/>
                        <a:t>2</a:t>
                      </a:r>
                    </a:p>
                  </a:txBody>
                  <a:tcPr/>
                </a:tc>
                <a:tc>
                  <a:txBody>
                    <a:bodyPr/>
                    <a:lstStyle/>
                    <a:p>
                      <a:r>
                        <a:rPr lang="en-IN" sz="2800" dirty="0" err="1"/>
                        <a:t>Ansh</a:t>
                      </a:r>
                      <a:endParaRPr lang="en-IN" sz="2800" dirty="0"/>
                    </a:p>
                  </a:txBody>
                  <a:tcPr/>
                </a:tc>
                <a:tc>
                  <a:txBody>
                    <a:bodyPr/>
                    <a:lstStyle/>
                    <a:p>
                      <a:r>
                        <a:rPr lang="en-IN" sz="2800" dirty="0"/>
                        <a:t>23</a:t>
                      </a:r>
                    </a:p>
                  </a:txBody>
                  <a:tcPr/>
                </a:tc>
                <a:tc>
                  <a:txBody>
                    <a:bodyPr/>
                    <a:lstStyle/>
                    <a:p>
                      <a:r>
                        <a:rPr lang="en-IN" sz="2800" dirty="0"/>
                        <a:t>CSE</a:t>
                      </a:r>
                    </a:p>
                  </a:txBody>
                  <a:tcPr/>
                </a:tc>
                <a:tc>
                  <a:txBody>
                    <a:bodyPr/>
                    <a:lstStyle/>
                    <a:p>
                      <a:r>
                        <a:rPr lang="en-IN" sz="2800" dirty="0"/>
                        <a:t>101</a:t>
                      </a:r>
                    </a:p>
                  </a:txBody>
                  <a:tcPr/>
                </a:tc>
                <a:extLst>
                  <a:ext uri="{0D108BD9-81ED-4DB2-BD59-A6C34878D82A}">
                    <a16:rowId xmlns:a16="http://schemas.microsoft.com/office/drawing/2014/main" val="10002"/>
                  </a:ext>
                </a:extLst>
              </a:tr>
              <a:tr h="419338">
                <a:tc>
                  <a:txBody>
                    <a:bodyPr/>
                    <a:lstStyle/>
                    <a:p>
                      <a:r>
                        <a:rPr lang="en-IN" sz="2800" dirty="0"/>
                        <a:t>3</a:t>
                      </a:r>
                    </a:p>
                  </a:txBody>
                  <a:tcPr/>
                </a:tc>
                <a:tc>
                  <a:txBody>
                    <a:bodyPr/>
                    <a:lstStyle/>
                    <a:p>
                      <a:r>
                        <a:rPr lang="en-IN" sz="2800" dirty="0" err="1"/>
                        <a:t>Akshay</a:t>
                      </a:r>
                      <a:endParaRPr lang="en-IN" sz="2800" dirty="0"/>
                    </a:p>
                  </a:txBody>
                  <a:tcPr/>
                </a:tc>
                <a:tc>
                  <a:txBody>
                    <a:bodyPr/>
                    <a:lstStyle/>
                    <a:p>
                      <a:r>
                        <a:rPr lang="en-IN" sz="2800" dirty="0"/>
                        <a:t>25</a:t>
                      </a:r>
                    </a:p>
                  </a:txBody>
                  <a:tcPr/>
                </a:tc>
                <a:tc>
                  <a:txBody>
                    <a:bodyPr/>
                    <a:lstStyle/>
                    <a:p>
                      <a:r>
                        <a:rPr lang="en-IN" sz="2800" dirty="0"/>
                        <a:t>CSE</a:t>
                      </a:r>
                    </a:p>
                  </a:txBody>
                  <a:tcPr/>
                </a:tc>
                <a:tc>
                  <a:txBody>
                    <a:bodyPr/>
                    <a:lstStyle/>
                    <a:p>
                      <a:r>
                        <a:rPr lang="en-IN" sz="2800" dirty="0"/>
                        <a:t>101</a:t>
                      </a:r>
                    </a:p>
                  </a:txBody>
                  <a:tcPr/>
                </a:tc>
                <a:extLst>
                  <a:ext uri="{0D108BD9-81ED-4DB2-BD59-A6C34878D82A}">
                    <a16:rowId xmlns:a16="http://schemas.microsoft.com/office/drawing/2014/main" val="10003"/>
                  </a:ext>
                </a:extLst>
              </a:tr>
              <a:tr h="419338">
                <a:tc>
                  <a:txBody>
                    <a:bodyPr/>
                    <a:lstStyle/>
                    <a:p>
                      <a:r>
                        <a:rPr lang="en-IN" sz="2800" dirty="0"/>
                        <a:t>4</a:t>
                      </a:r>
                    </a:p>
                  </a:txBody>
                  <a:tcPr/>
                </a:tc>
                <a:tc>
                  <a:txBody>
                    <a:bodyPr/>
                    <a:lstStyle/>
                    <a:p>
                      <a:r>
                        <a:rPr lang="en-IN" sz="2800" dirty="0" err="1"/>
                        <a:t>Bhuvnesh</a:t>
                      </a:r>
                      <a:endParaRPr lang="en-IN" sz="2800" dirty="0"/>
                    </a:p>
                  </a:txBody>
                  <a:tcPr/>
                </a:tc>
                <a:tc>
                  <a:txBody>
                    <a:bodyPr/>
                    <a:lstStyle/>
                    <a:p>
                      <a:r>
                        <a:rPr lang="en-IN" sz="2800" dirty="0"/>
                        <a:t>26</a:t>
                      </a:r>
                    </a:p>
                  </a:txBody>
                  <a:tcPr/>
                </a:tc>
                <a:tc>
                  <a:txBody>
                    <a:bodyPr/>
                    <a:lstStyle/>
                    <a:p>
                      <a:r>
                        <a:rPr lang="en-IN" sz="2800" dirty="0"/>
                        <a:t>CSE</a:t>
                      </a:r>
                    </a:p>
                  </a:txBody>
                  <a:tcPr/>
                </a:tc>
                <a:tc>
                  <a:txBody>
                    <a:bodyPr/>
                    <a:lstStyle/>
                    <a:p>
                      <a:r>
                        <a:rPr lang="en-IN" sz="2800" dirty="0"/>
                        <a:t>102</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03386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Anomalies of Database</a:t>
            </a:r>
          </a:p>
        </p:txBody>
      </p:sp>
      <p:sp>
        <p:nvSpPr>
          <p:cNvPr id="3" name="Content Placeholder 2"/>
          <p:cNvSpPr>
            <a:spLocks noGrp="1"/>
          </p:cNvSpPr>
          <p:nvPr>
            <p:ph idx="1"/>
          </p:nvPr>
        </p:nvSpPr>
        <p:spPr>
          <a:xfrm>
            <a:off x="1097280" y="1737360"/>
            <a:ext cx="10058400" cy="4022417"/>
          </a:xfrm>
        </p:spPr>
        <p:txBody>
          <a:bodyPr>
            <a:normAutofit/>
          </a:bodyPr>
          <a:lstStyle/>
          <a:p>
            <a:pPr marL="514350" indent="-514350" algn="just">
              <a:buFont typeface="+mj-lt"/>
              <a:buAutoNum type="arabicPeriod"/>
            </a:pPr>
            <a:endParaRPr lang="en-US" sz="3200" dirty="0"/>
          </a:p>
          <a:p>
            <a:pPr marL="514350" indent="-514350" algn="just">
              <a:buFont typeface="+mj-lt"/>
              <a:buAutoNum type="arabicPeriod"/>
            </a:pPr>
            <a:r>
              <a:rPr lang="en-US" sz="3200" dirty="0"/>
              <a:t>Update Anomalies</a:t>
            </a:r>
          </a:p>
          <a:p>
            <a:pPr marL="514350" indent="-514350" algn="just">
              <a:buFont typeface="+mj-lt"/>
              <a:buAutoNum type="arabicPeriod"/>
            </a:pPr>
            <a:endParaRPr lang="en-US" sz="3200" dirty="0"/>
          </a:p>
          <a:p>
            <a:pPr marL="514350" indent="-514350" algn="just">
              <a:buFont typeface="+mj-lt"/>
              <a:buAutoNum type="arabicPeriod"/>
            </a:pPr>
            <a:r>
              <a:rPr lang="en-US" sz="3200" dirty="0"/>
              <a:t>Deletion Anomalies</a:t>
            </a:r>
          </a:p>
          <a:p>
            <a:pPr marL="514350" indent="-514350" algn="just">
              <a:buFont typeface="+mj-lt"/>
              <a:buAutoNum type="arabicPeriod"/>
            </a:pPr>
            <a:endParaRPr lang="en-US" sz="3200" dirty="0"/>
          </a:p>
          <a:p>
            <a:pPr marL="514350" indent="-514350" algn="just">
              <a:buFont typeface="+mj-lt"/>
              <a:buAutoNum type="arabicPeriod"/>
            </a:pPr>
            <a:r>
              <a:rPr lang="en-US" sz="3200" dirty="0"/>
              <a:t>Insert Anomalies</a:t>
            </a:r>
          </a:p>
          <a:p>
            <a:pPr marL="0" indent="0" algn="just">
              <a:buNone/>
            </a:pPr>
            <a:endParaRPr lang="en-US" sz="3200" dirty="0"/>
          </a:p>
        </p:txBody>
      </p:sp>
    </p:spTree>
    <p:extLst>
      <p:ext uri="{BB962C8B-B14F-4D97-AF65-F5344CB8AC3E}">
        <p14:creationId xmlns:p14="http://schemas.microsoft.com/office/powerpoint/2010/main" val="3274789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D8C5-02C2-4872-933E-20DA7E1931F7}"/>
              </a:ext>
            </a:extLst>
          </p:cNvPr>
          <p:cNvSpPr>
            <a:spLocks noGrp="1"/>
          </p:cNvSpPr>
          <p:nvPr>
            <p:ph type="title"/>
          </p:nvPr>
        </p:nvSpPr>
        <p:spPr/>
        <p:txBody>
          <a:bodyPr/>
          <a:lstStyle/>
          <a:p>
            <a:r>
              <a:rPr lang="en-US" b="1" dirty="0"/>
              <a:t>Update anomalies</a:t>
            </a:r>
            <a:endParaRPr lang="en-IN" dirty="0"/>
          </a:p>
        </p:txBody>
      </p:sp>
      <p:sp>
        <p:nvSpPr>
          <p:cNvPr id="3" name="Content Placeholder 2">
            <a:extLst>
              <a:ext uri="{FF2B5EF4-FFF2-40B4-BE49-F238E27FC236}">
                <a16:creationId xmlns:a16="http://schemas.microsoft.com/office/drawing/2014/main" id="{6D672B49-32F9-4C2D-B9B2-988189C3071A}"/>
              </a:ext>
            </a:extLst>
          </p:cNvPr>
          <p:cNvSpPr>
            <a:spLocks noGrp="1"/>
          </p:cNvSpPr>
          <p:nvPr>
            <p:ph idx="1"/>
          </p:nvPr>
        </p:nvSpPr>
        <p:spPr/>
        <p:txBody>
          <a:bodyPr>
            <a:normAutofit/>
          </a:bodyPr>
          <a:lstStyle/>
          <a:p>
            <a:pPr marL="457200" indent="-457200" algn="just">
              <a:buFont typeface="+mj-lt"/>
              <a:buAutoNum type="arabicPeriod"/>
            </a:pPr>
            <a:r>
              <a:rPr lang="en-US" sz="2800" dirty="0"/>
              <a:t>If data items are scattered and are not linked to each other properly, then it could lead to strange situations. For example, when we try to update one data item having its copies scattered over several places, a few instances get updated properly while a few others are left with old values. Such instances leave the database in an inconsistent state.</a:t>
            </a:r>
          </a:p>
          <a:p>
            <a:pPr marL="457200" indent="-457200" algn="just">
              <a:buFont typeface="+mj-lt"/>
              <a:buAutoNum type="arabicPeriod"/>
            </a:pPr>
            <a:r>
              <a:rPr lang="en-US" sz="2800" dirty="0"/>
              <a:t>In the above example if the branch code 101 is updated to 102, in that case we need to update all the rows.</a:t>
            </a:r>
          </a:p>
          <a:p>
            <a:endParaRPr lang="en-IN" sz="2800" dirty="0"/>
          </a:p>
        </p:txBody>
      </p:sp>
    </p:spTree>
    <p:extLst>
      <p:ext uri="{BB962C8B-B14F-4D97-AF65-F5344CB8AC3E}">
        <p14:creationId xmlns:p14="http://schemas.microsoft.com/office/powerpoint/2010/main" val="1652079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6186-E1BA-42D7-83E8-5194A110E0F2}"/>
              </a:ext>
            </a:extLst>
          </p:cNvPr>
          <p:cNvSpPr>
            <a:spLocks noGrp="1"/>
          </p:cNvSpPr>
          <p:nvPr>
            <p:ph type="title"/>
          </p:nvPr>
        </p:nvSpPr>
        <p:spPr/>
        <p:txBody>
          <a:bodyPr/>
          <a:lstStyle/>
          <a:p>
            <a:r>
              <a:rPr lang="en-US" b="1" dirty="0"/>
              <a:t>Deletion anomalies</a:t>
            </a:r>
            <a:endParaRPr lang="en-IN" dirty="0"/>
          </a:p>
        </p:txBody>
      </p:sp>
      <p:sp>
        <p:nvSpPr>
          <p:cNvPr id="3" name="Content Placeholder 2">
            <a:extLst>
              <a:ext uri="{FF2B5EF4-FFF2-40B4-BE49-F238E27FC236}">
                <a16:creationId xmlns:a16="http://schemas.microsoft.com/office/drawing/2014/main" id="{41AB11CF-6BD8-45A4-86CC-864D3E6C2AEC}"/>
              </a:ext>
            </a:extLst>
          </p:cNvPr>
          <p:cNvSpPr>
            <a:spLocks noGrp="1"/>
          </p:cNvSpPr>
          <p:nvPr>
            <p:ph idx="1"/>
          </p:nvPr>
        </p:nvSpPr>
        <p:spPr/>
        <p:txBody>
          <a:bodyPr>
            <a:normAutofit/>
          </a:bodyPr>
          <a:lstStyle/>
          <a:p>
            <a:pPr marL="457200" indent="-457200" algn="just">
              <a:buFont typeface="+mj-lt"/>
              <a:buAutoNum type="arabicPeriod"/>
            </a:pPr>
            <a:r>
              <a:rPr lang="en-US" sz="2800" dirty="0"/>
              <a:t>We tried to delete a record, but parts of it was left undeleted because of unawareness, the data is also saved somewhere else.</a:t>
            </a:r>
          </a:p>
          <a:p>
            <a:pPr marL="457200" indent="-457200" algn="just">
              <a:buFont typeface="+mj-lt"/>
              <a:buAutoNum type="arabicPeriod"/>
            </a:pPr>
            <a:r>
              <a:rPr lang="en-US" sz="2800" dirty="0"/>
              <a:t>In the above slide example, when we delete all the record of students automatically the data of branch name and branch id is getting deleted, which is not required to delete. We are deleting student information because of which branch information is also being deleted.</a:t>
            </a:r>
          </a:p>
          <a:p>
            <a:endParaRPr lang="en-IN" sz="2800" dirty="0"/>
          </a:p>
        </p:txBody>
      </p:sp>
    </p:spTree>
    <p:extLst>
      <p:ext uri="{BB962C8B-B14F-4D97-AF65-F5344CB8AC3E}">
        <p14:creationId xmlns:p14="http://schemas.microsoft.com/office/powerpoint/2010/main" val="1444187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64C40-C077-4888-89C1-869DF928B5CE}"/>
              </a:ext>
            </a:extLst>
          </p:cNvPr>
          <p:cNvSpPr>
            <a:spLocks noGrp="1"/>
          </p:cNvSpPr>
          <p:nvPr>
            <p:ph type="title"/>
          </p:nvPr>
        </p:nvSpPr>
        <p:spPr/>
        <p:txBody>
          <a:bodyPr/>
          <a:lstStyle/>
          <a:p>
            <a:r>
              <a:rPr lang="en-US" b="1" dirty="0"/>
              <a:t>Insert anomalies</a:t>
            </a:r>
            <a:endParaRPr lang="en-IN" dirty="0"/>
          </a:p>
        </p:txBody>
      </p:sp>
      <p:sp>
        <p:nvSpPr>
          <p:cNvPr id="3" name="Content Placeholder 2">
            <a:extLst>
              <a:ext uri="{FF2B5EF4-FFF2-40B4-BE49-F238E27FC236}">
                <a16:creationId xmlns:a16="http://schemas.microsoft.com/office/drawing/2014/main" id="{1A29074D-08A5-4992-BD61-969363886A62}"/>
              </a:ext>
            </a:extLst>
          </p:cNvPr>
          <p:cNvSpPr>
            <a:spLocks noGrp="1"/>
          </p:cNvSpPr>
          <p:nvPr>
            <p:ph idx="1"/>
          </p:nvPr>
        </p:nvSpPr>
        <p:spPr/>
        <p:txBody>
          <a:bodyPr>
            <a:normAutofit/>
          </a:bodyPr>
          <a:lstStyle/>
          <a:p>
            <a:pPr marL="457200" indent="-457200" algn="just">
              <a:buFont typeface="+mj-lt"/>
              <a:buAutoNum type="arabicPeriod"/>
            </a:pPr>
            <a:r>
              <a:rPr lang="en-GB" sz="2800" dirty="0"/>
              <a:t>An Insert Anomaly occurs when certain attributes cannot be inserted into the database without the presence of other attributes. For example this is the converse of delete anomaly - we can't add a new course unless we have at least one student enrolled on the course.</a:t>
            </a:r>
            <a:endParaRPr lang="en-US" sz="2800" dirty="0"/>
          </a:p>
          <a:p>
            <a:pPr algn="just"/>
            <a:endParaRPr lang="en-IN" sz="2800" dirty="0"/>
          </a:p>
        </p:txBody>
      </p:sp>
    </p:spTree>
    <p:extLst>
      <p:ext uri="{BB962C8B-B14F-4D97-AF65-F5344CB8AC3E}">
        <p14:creationId xmlns:p14="http://schemas.microsoft.com/office/powerpoint/2010/main" val="2218337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Normalization</a:t>
            </a:r>
          </a:p>
        </p:txBody>
      </p:sp>
      <p:sp>
        <p:nvSpPr>
          <p:cNvPr id="3" name="Content Placeholder 2"/>
          <p:cNvSpPr>
            <a:spLocks noGrp="1"/>
          </p:cNvSpPr>
          <p:nvPr>
            <p:ph idx="1"/>
          </p:nvPr>
        </p:nvSpPr>
        <p:spPr/>
        <p:txBody>
          <a:bodyPr/>
          <a:lstStyle/>
          <a:p>
            <a:r>
              <a:rPr lang="en-US" dirty="0"/>
              <a:t>Normalization is a method to remove all these anomalies and bring the database to a consistent state or we can say it is the process to remove redundancy.</a:t>
            </a:r>
          </a:p>
          <a:p>
            <a:r>
              <a:rPr lang="en-US" dirty="0"/>
              <a:t>It contains 4 ways to resolve anomalies using 4 normal forms.</a:t>
            </a:r>
          </a:p>
          <a:p>
            <a:pPr marL="457200" indent="-457200">
              <a:buFont typeface="+mj-lt"/>
              <a:buAutoNum type="arabicPeriod"/>
            </a:pPr>
            <a:r>
              <a:rPr lang="en-US" dirty="0"/>
              <a:t>First Normal Form</a:t>
            </a:r>
          </a:p>
          <a:p>
            <a:pPr marL="457200" indent="-457200">
              <a:buFont typeface="+mj-lt"/>
              <a:buAutoNum type="arabicPeriod"/>
            </a:pPr>
            <a:r>
              <a:rPr lang="en-US" dirty="0"/>
              <a:t>Second Normal Form</a:t>
            </a:r>
          </a:p>
          <a:p>
            <a:pPr marL="457200" indent="-457200">
              <a:buFont typeface="+mj-lt"/>
              <a:buAutoNum type="arabicPeriod"/>
            </a:pPr>
            <a:r>
              <a:rPr lang="en-US" dirty="0"/>
              <a:t>Third Normal Form</a:t>
            </a:r>
          </a:p>
          <a:p>
            <a:pPr marL="457200" indent="-457200">
              <a:buFont typeface="+mj-lt"/>
              <a:buAutoNum type="arabicPeriod"/>
            </a:pPr>
            <a:r>
              <a:rPr lang="en-US" dirty="0"/>
              <a:t>Boyce-</a:t>
            </a:r>
            <a:r>
              <a:rPr lang="en-US" dirty="0" err="1"/>
              <a:t>Codd</a:t>
            </a:r>
            <a:r>
              <a:rPr lang="en-US" dirty="0"/>
              <a:t>	Normal Form </a:t>
            </a:r>
          </a:p>
        </p:txBody>
      </p:sp>
    </p:spTree>
    <p:extLst>
      <p:ext uri="{BB962C8B-B14F-4D97-AF65-F5344CB8AC3E}">
        <p14:creationId xmlns:p14="http://schemas.microsoft.com/office/powerpoint/2010/main" val="2477355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3AC63-AFEE-4C0D-BAF3-44CDA1E8C058}"/>
              </a:ext>
            </a:extLst>
          </p:cNvPr>
          <p:cNvSpPr>
            <a:spLocks noGrp="1"/>
          </p:cNvSpPr>
          <p:nvPr>
            <p:ph type="title"/>
          </p:nvPr>
        </p:nvSpPr>
        <p:spPr/>
        <p:txBody>
          <a:bodyPr/>
          <a:lstStyle/>
          <a:p>
            <a:r>
              <a:rPr lang="en-IN" dirty="0"/>
              <a:t>Why Normalization</a:t>
            </a:r>
          </a:p>
        </p:txBody>
      </p:sp>
      <p:graphicFrame>
        <p:nvGraphicFramePr>
          <p:cNvPr id="4" name="Table 3">
            <a:extLst>
              <a:ext uri="{FF2B5EF4-FFF2-40B4-BE49-F238E27FC236}">
                <a16:creationId xmlns:a16="http://schemas.microsoft.com/office/drawing/2014/main" id="{C2EC625C-ADFB-4EA2-A3B0-E0EC624ED843}"/>
              </a:ext>
            </a:extLst>
          </p:cNvPr>
          <p:cNvGraphicFramePr>
            <a:graphicFrameLocks noGrp="1"/>
          </p:cNvGraphicFramePr>
          <p:nvPr>
            <p:extLst>
              <p:ext uri="{D42A27DB-BD31-4B8C-83A1-F6EECF244321}">
                <p14:modId xmlns:p14="http://schemas.microsoft.com/office/powerpoint/2010/main" val="1813360183"/>
              </p:ext>
            </p:extLst>
          </p:nvPr>
        </p:nvGraphicFramePr>
        <p:xfrm>
          <a:off x="1250950" y="2348440"/>
          <a:ext cx="9904728" cy="490009"/>
        </p:xfrm>
        <a:graphic>
          <a:graphicData uri="http://schemas.openxmlformats.org/drawingml/2006/table">
            <a:tbl>
              <a:tblPr firstRow="1" bandRow="1">
                <a:tableStyleId>{5C22544A-7EE6-4342-B048-85BDC9FD1C3A}</a:tableStyleId>
              </a:tblPr>
              <a:tblGrid>
                <a:gridCol w="1650788">
                  <a:extLst>
                    <a:ext uri="{9D8B030D-6E8A-4147-A177-3AD203B41FA5}">
                      <a16:colId xmlns:a16="http://schemas.microsoft.com/office/drawing/2014/main" val="166102560"/>
                    </a:ext>
                  </a:extLst>
                </a:gridCol>
                <a:gridCol w="1650788">
                  <a:extLst>
                    <a:ext uri="{9D8B030D-6E8A-4147-A177-3AD203B41FA5}">
                      <a16:colId xmlns:a16="http://schemas.microsoft.com/office/drawing/2014/main" val="4055257502"/>
                    </a:ext>
                  </a:extLst>
                </a:gridCol>
                <a:gridCol w="1650788">
                  <a:extLst>
                    <a:ext uri="{9D8B030D-6E8A-4147-A177-3AD203B41FA5}">
                      <a16:colId xmlns:a16="http://schemas.microsoft.com/office/drawing/2014/main" val="485650097"/>
                    </a:ext>
                  </a:extLst>
                </a:gridCol>
                <a:gridCol w="1650788">
                  <a:extLst>
                    <a:ext uri="{9D8B030D-6E8A-4147-A177-3AD203B41FA5}">
                      <a16:colId xmlns:a16="http://schemas.microsoft.com/office/drawing/2014/main" val="2533277387"/>
                    </a:ext>
                  </a:extLst>
                </a:gridCol>
                <a:gridCol w="1650788">
                  <a:extLst>
                    <a:ext uri="{9D8B030D-6E8A-4147-A177-3AD203B41FA5}">
                      <a16:colId xmlns:a16="http://schemas.microsoft.com/office/drawing/2014/main" val="2548222484"/>
                    </a:ext>
                  </a:extLst>
                </a:gridCol>
                <a:gridCol w="1650788">
                  <a:extLst>
                    <a:ext uri="{9D8B030D-6E8A-4147-A177-3AD203B41FA5}">
                      <a16:colId xmlns:a16="http://schemas.microsoft.com/office/drawing/2014/main" val="2002133182"/>
                    </a:ext>
                  </a:extLst>
                </a:gridCol>
              </a:tblGrid>
              <a:tr h="490009">
                <a:tc>
                  <a:txBody>
                    <a:bodyPr/>
                    <a:lstStyle/>
                    <a:p>
                      <a:r>
                        <a:rPr lang="en-IN" dirty="0"/>
                        <a:t>Roll No.</a:t>
                      </a:r>
                    </a:p>
                  </a:txBody>
                  <a:tcPr/>
                </a:tc>
                <a:tc>
                  <a:txBody>
                    <a:bodyPr/>
                    <a:lstStyle/>
                    <a:p>
                      <a:r>
                        <a:rPr lang="en-IN" dirty="0"/>
                        <a:t>Name</a:t>
                      </a:r>
                    </a:p>
                  </a:txBody>
                  <a:tcPr/>
                </a:tc>
                <a:tc>
                  <a:txBody>
                    <a:bodyPr/>
                    <a:lstStyle/>
                    <a:p>
                      <a:r>
                        <a:rPr lang="en-IN" dirty="0"/>
                        <a:t>Age</a:t>
                      </a:r>
                    </a:p>
                  </a:txBody>
                  <a:tcPr/>
                </a:tc>
                <a:tc>
                  <a:txBody>
                    <a:bodyPr/>
                    <a:lstStyle/>
                    <a:p>
                      <a:r>
                        <a:rPr lang="en-IN" dirty="0"/>
                        <a:t>Branch Name</a:t>
                      </a:r>
                    </a:p>
                  </a:txBody>
                  <a:tcPr/>
                </a:tc>
                <a:tc>
                  <a:txBody>
                    <a:bodyPr/>
                    <a:lstStyle/>
                    <a:p>
                      <a:r>
                        <a:rPr lang="en-IN" dirty="0"/>
                        <a:t>Branch ID</a:t>
                      </a:r>
                    </a:p>
                  </a:txBody>
                  <a:tcPr/>
                </a:tc>
                <a:tc>
                  <a:txBody>
                    <a:bodyPr/>
                    <a:lstStyle/>
                    <a:p>
                      <a:r>
                        <a:rPr lang="en-IN" dirty="0"/>
                        <a:t>HOD</a:t>
                      </a:r>
                    </a:p>
                  </a:txBody>
                  <a:tcPr/>
                </a:tc>
                <a:extLst>
                  <a:ext uri="{0D108BD9-81ED-4DB2-BD59-A6C34878D82A}">
                    <a16:rowId xmlns:a16="http://schemas.microsoft.com/office/drawing/2014/main" val="1725117061"/>
                  </a:ext>
                </a:extLst>
              </a:tr>
            </a:tbl>
          </a:graphicData>
        </a:graphic>
      </p:graphicFrame>
      <p:graphicFrame>
        <p:nvGraphicFramePr>
          <p:cNvPr id="5" name="Table 4">
            <a:extLst>
              <a:ext uri="{FF2B5EF4-FFF2-40B4-BE49-F238E27FC236}">
                <a16:creationId xmlns:a16="http://schemas.microsoft.com/office/drawing/2014/main" id="{FD607855-0FCF-442D-8CCB-17FB80615055}"/>
              </a:ext>
            </a:extLst>
          </p:cNvPr>
          <p:cNvGraphicFramePr>
            <a:graphicFrameLocks noGrp="1"/>
          </p:cNvGraphicFramePr>
          <p:nvPr>
            <p:extLst>
              <p:ext uri="{D42A27DB-BD31-4B8C-83A1-F6EECF244321}">
                <p14:modId xmlns:p14="http://schemas.microsoft.com/office/powerpoint/2010/main" val="1459948040"/>
              </p:ext>
            </p:extLst>
          </p:nvPr>
        </p:nvGraphicFramePr>
        <p:xfrm>
          <a:off x="3117850" y="4577291"/>
          <a:ext cx="6188076" cy="370840"/>
        </p:xfrm>
        <a:graphic>
          <a:graphicData uri="http://schemas.openxmlformats.org/drawingml/2006/table">
            <a:tbl>
              <a:tblPr firstRow="1" bandRow="1">
                <a:tableStyleId>{5C22544A-7EE6-4342-B048-85BDC9FD1C3A}</a:tableStyleId>
              </a:tblPr>
              <a:tblGrid>
                <a:gridCol w="1547019">
                  <a:extLst>
                    <a:ext uri="{9D8B030D-6E8A-4147-A177-3AD203B41FA5}">
                      <a16:colId xmlns:a16="http://schemas.microsoft.com/office/drawing/2014/main" val="4222900176"/>
                    </a:ext>
                  </a:extLst>
                </a:gridCol>
                <a:gridCol w="1547019">
                  <a:extLst>
                    <a:ext uri="{9D8B030D-6E8A-4147-A177-3AD203B41FA5}">
                      <a16:colId xmlns:a16="http://schemas.microsoft.com/office/drawing/2014/main" val="4097659618"/>
                    </a:ext>
                  </a:extLst>
                </a:gridCol>
                <a:gridCol w="1547019">
                  <a:extLst>
                    <a:ext uri="{9D8B030D-6E8A-4147-A177-3AD203B41FA5}">
                      <a16:colId xmlns:a16="http://schemas.microsoft.com/office/drawing/2014/main" val="2518951725"/>
                    </a:ext>
                  </a:extLst>
                </a:gridCol>
                <a:gridCol w="1547019">
                  <a:extLst>
                    <a:ext uri="{9D8B030D-6E8A-4147-A177-3AD203B41FA5}">
                      <a16:colId xmlns:a16="http://schemas.microsoft.com/office/drawing/2014/main" val="358286150"/>
                    </a:ext>
                  </a:extLst>
                </a:gridCol>
              </a:tblGrid>
              <a:tr h="370840">
                <a:tc>
                  <a:txBody>
                    <a:bodyPr/>
                    <a:lstStyle/>
                    <a:p>
                      <a:r>
                        <a:rPr lang="en-IN" dirty="0"/>
                        <a:t>Roll No.</a:t>
                      </a:r>
                    </a:p>
                  </a:txBody>
                  <a:tcPr/>
                </a:tc>
                <a:tc>
                  <a:txBody>
                    <a:bodyPr/>
                    <a:lstStyle/>
                    <a:p>
                      <a:r>
                        <a:rPr lang="en-IN" dirty="0"/>
                        <a:t>Name</a:t>
                      </a:r>
                    </a:p>
                  </a:txBody>
                  <a:tcPr/>
                </a:tc>
                <a:tc>
                  <a:txBody>
                    <a:bodyPr/>
                    <a:lstStyle/>
                    <a:p>
                      <a:r>
                        <a:rPr lang="en-IN" dirty="0"/>
                        <a:t>Age </a:t>
                      </a:r>
                    </a:p>
                  </a:txBody>
                  <a:tcPr/>
                </a:tc>
                <a:tc>
                  <a:txBody>
                    <a:bodyPr/>
                    <a:lstStyle/>
                    <a:p>
                      <a:r>
                        <a:rPr lang="en-IN" dirty="0"/>
                        <a:t>Branch ID</a:t>
                      </a:r>
                    </a:p>
                  </a:txBody>
                  <a:tcPr/>
                </a:tc>
                <a:extLst>
                  <a:ext uri="{0D108BD9-81ED-4DB2-BD59-A6C34878D82A}">
                    <a16:rowId xmlns:a16="http://schemas.microsoft.com/office/drawing/2014/main" val="1381284424"/>
                  </a:ext>
                </a:extLst>
              </a:tr>
            </a:tbl>
          </a:graphicData>
        </a:graphic>
      </p:graphicFrame>
      <p:graphicFrame>
        <p:nvGraphicFramePr>
          <p:cNvPr id="6" name="Table 5">
            <a:extLst>
              <a:ext uri="{FF2B5EF4-FFF2-40B4-BE49-F238E27FC236}">
                <a16:creationId xmlns:a16="http://schemas.microsoft.com/office/drawing/2014/main" id="{2C7D9A0C-7A7A-4325-925B-C20CB45679B9}"/>
              </a:ext>
            </a:extLst>
          </p:cNvPr>
          <p:cNvGraphicFramePr>
            <a:graphicFrameLocks noGrp="1"/>
          </p:cNvGraphicFramePr>
          <p:nvPr>
            <p:extLst>
              <p:ext uri="{D42A27DB-BD31-4B8C-83A1-F6EECF244321}">
                <p14:modId xmlns:p14="http://schemas.microsoft.com/office/powerpoint/2010/main" val="2410406147"/>
              </p:ext>
            </p:extLst>
          </p:nvPr>
        </p:nvGraphicFramePr>
        <p:xfrm>
          <a:off x="3765550" y="5567891"/>
          <a:ext cx="4892676" cy="370840"/>
        </p:xfrm>
        <a:graphic>
          <a:graphicData uri="http://schemas.openxmlformats.org/drawingml/2006/table">
            <a:tbl>
              <a:tblPr firstRow="1" bandRow="1">
                <a:tableStyleId>{5C22544A-7EE6-4342-B048-85BDC9FD1C3A}</a:tableStyleId>
              </a:tblPr>
              <a:tblGrid>
                <a:gridCol w="1630892">
                  <a:extLst>
                    <a:ext uri="{9D8B030D-6E8A-4147-A177-3AD203B41FA5}">
                      <a16:colId xmlns:a16="http://schemas.microsoft.com/office/drawing/2014/main" val="2695888841"/>
                    </a:ext>
                  </a:extLst>
                </a:gridCol>
                <a:gridCol w="1630892">
                  <a:extLst>
                    <a:ext uri="{9D8B030D-6E8A-4147-A177-3AD203B41FA5}">
                      <a16:colId xmlns:a16="http://schemas.microsoft.com/office/drawing/2014/main" val="3169079307"/>
                    </a:ext>
                  </a:extLst>
                </a:gridCol>
                <a:gridCol w="1630892">
                  <a:extLst>
                    <a:ext uri="{9D8B030D-6E8A-4147-A177-3AD203B41FA5}">
                      <a16:colId xmlns:a16="http://schemas.microsoft.com/office/drawing/2014/main" val="2392764472"/>
                    </a:ext>
                  </a:extLst>
                </a:gridCol>
              </a:tblGrid>
              <a:tr h="370840">
                <a:tc>
                  <a:txBody>
                    <a:bodyPr/>
                    <a:lstStyle/>
                    <a:p>
                      <a:r>
                        <a:rPr lang="en-IN" dirty="0"/>
                        <a:t>Branch Id</a:t>
                      </a:r>
                    </a:p>
                  </a:txBody>
                  <a:tcPr/>
                </a:tc>
                <a:tc>
                  <a:txBody>
                    <a:bodyPr/>
                    <a:lstStyle/>
                    <a:p>
                      <a:r>
                        <a:rPr lang="en-IN" dirty="0"/>
                        <a:t>Branch Name</a:t>
                      </a:r>
                    </a:p>
                  </a:txBody>
                  <a:tcPr/>
                </a:tc>
                <a:tc>
                  <a:txBody>
                    <a:bodyPr/>
                    <a:lstStyle/>
                    <a:p>
                      <a:r>
                        <a:rPr lang="en-IN" dirty="0"/>
                        <a:t>HOD</a:t>
                      </a:r>
                    </a:p>
                  </a:txBody>
                  <a:tcPr/>
                </a:tc>
                <a:extLst>
                  <a:ext uri="{0D108BD9-81ED-4DB2-BD59-A6C34878D82A}">
                    <a16:rowId xmlns:a16="http://schemas.microsoft.com/office/drawing/2014/main" val="2323519600"/>
                  </a:ext>
                </a:extLst>
              </a:tr>
            </a:tbl>
          </a:graphicData>
        </a:graphic>
      </p:graphicFrame>
      <p:sp>
        <p:nvSpPr>
          <p:cNvPr id="7" name="Plus Sign 6">
            <a:extLst>
              <a:ext uri="{FF2B5EF4-FFF2-40B4-BE49-F238E27FC236}">
                <a16:creationId xmlns:a16="http://schemas.microsoft.com/office/drawing/2014/main" id="{890882A9-204E-449D-98B1-01A6C6CD667F}"/>
              </a:ext>
            </a:extLst>
          </p:cNvPr>
          <p:cNvSpPr/>
          <p:nvPr/>
        </p:nvSpPr>
        <p:spPr>
          <a:xfrm>
            <a:off x="5934075" y="5048250"/>
            <a:ext cx="352425" cy="35771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8931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Normal Form</a:t>
            </a:r>
          </a:p>
        </p:txBody>
      </p:sp>
      <p:sp>
        <p:nvSpPr>
          <p:cNvPr id="3" name="Content Placeholder 2"/>
          <p:cNvSpPr>
            <a:spLocks noGrp="1"/>
          </p:cNvSpPr>
          <p:nvPr>
            <p:ph idx="1"/>
          </p:nvPr>
        </p:nvSpPr>
        <p:spPr>
          <a:xfrm>
            <a:off x="1097279" y="1845734"/>
            <a:ext cx="4234575" cy="1966412"/>
          </a:xfrm>
        </p:spPr>
        <p:txBody>
          <a:bodyPr>
            <a:normAutofit/>
          </a:bodyPr>
          <a:lstStyle/>
          <a:p>
            <a:pPr algn="just"/>
            <a:r>
              <a:rPr lang="en-US" dirty="0"/>
              <a:t>First Normal Form is defined in the definition of relations (tables) itself. This rule defines that all the attributes in a relation must have atomic domains. The values in an atomic domain are indivisible units.</a:t>
            </a:r>
          </a:p>
        </p:txBody>
      </p:sp>
      <p:sp>
        <p:nvSpPr>
          <p:cNvPr id="4" name="TextBox 3"/>
          <p:cNvSpPr txBox="1"/>
          <p:nvPr/>
        </p:nvSpPr>
        <p:spPr>
          <a:xfrm>
            <a:off x="1097280" y="4559121"/>
            <a:ext cx="4234574" cy="707886"/>
          </a:xfrm>
          <a:prstGeom prst="rect">
            <a:avLst/>
          </a:prstGeom>
          <a:noFill/>
        </p:spPr>
        <p:txBody>
          <a:bodyPr wrap="square" rtlCol="0">
            <a:spAutoFit/>
          </a:bodyPr>
          <a:lstStyle/>
          <a:p>
            <a:pPr algn="just"/>
            <a:r>
              <a:rPr lang="en-US" sz="2000" dirty="0"/>
              <a:t>We re-arrange the relation (table), to convert it to First Normal Form.</a:t>
            </a:r>
          </a:p>
        </p:txBody>
      </p:sp>
      <p:sp>
        <p:nvSpPr>
          <p:cNvPr id="5" name="TextBox 4"/>
          <p:cNvSpPr txBox="1"/>
          <p:nvPr/>
        </p:nvSpPr>
        <p:spPr>
          <a:xfrm>
            <a:off x="7788991" y="3109486"/>
            <a:ext cx="2331076" cy="369332"/>
          </a:xfrm>
          <a:prstGeom prst="rect">
            <a:avLst/>
          </a:prstGeom>
          <a:noFill/>
        </p:spPr>
        <p:txBody>
          <a:bodyPr wrap="square" rtlCol="0">
            <a:spAutoFit/>
          </a:bodyPr>
          <a:lstStyle/>
          <a:p>
            <a:pPr algn="ctr"/>
            <a:r>
              <a:rPr lang="en-US" b="1" dirty="0"/>
              <a:t>Before Normalization</a:t>
            </a:r>
          </a:p>
        </p:txBody>
      </p:sp>
      <p:sp>
        <p:nvSpPr>
          <p:cNvPr id="8" name="TextBox 7"/>
          <p:cNvSpPr txBox="1"/>
          <p:nvPr/>
        </p:nvSpPr>
        <p:spPr>
          <a:xfrm>
            <a:off x="7980028" y="5916422"/>
            <a:ext cx="2331076" cy="369332"/>
          </a:xfrm>
          <a:prstGeom prst="rect">
            <a:avLst/>
          </a:prstGeom>
          <a:noFill/>
        </p:spPr>
        <p:txBody>
          <a:bodyPr wrap="square" rtlCol="0">
            <a:spAutoFit/>
          </a:bodyPr>
          <a:lstStyle/>
          <a:p>
            <a:pPr algn="ctr"/>
            <a:r>
              <a:rPr lang="en-US" b="1" dirty="0"/>
              <a:t>After Normalization</a:t>
            </a:r>
          </a:p>
        </p:txBody>
      </p:sp>
      <p:pic>
        <p:nvPicPr>
          <p:cNvPr id="6" name="Picture 2" descr="unorganized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041" y="1845734"/>
            <a:ext cx="3844214" cy="11476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lation in 1N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0991" y="3594876"/>
            <a:ext cx="3667264" cy="2196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659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Normal Form</a:t>
            </a:r>
          </a:p>
        </p:txBody>
      </p:sp>
      <p:sp>
        <p:nvSpPr>
          <p:cNvPr id="3" name="Content Placeholder 2"/>
          <p:cNvSpPr>
            <a:spLocks noGrp="1"/>
          </p:cNvSpPr>
          <p:nvPr>
            <p:ph idx="1"/>
          </p:nvPr>
        </p:nvSpPr>
        <p:spPr>
          <a:xfrm>
            <a:off x="1097280" y="1845734"/>
            <a:ext cx="4092906" cy="2159596"/>
          </a:xfrm>
        </p:spPr>
        <p:txBody>
          <a:bodyPr/>
          <a:lstStyle/>
          <a:p>
            <a:pPr algn="just"/>
            <a:r>
              <a:rPr lang="en-GB" dirty="0"/>
              <a:t>A relation is in second normal form if it is in 1NF and every non key attribute is fully functionally dependent on the primary key.</a:t>
            </a:r>
            <a:endParaRPr lang="en-US" dirty="0"/>
          </a:p>
        </p:txBody>
      </p:sp>
      <p:sp>
        <p:nvSpPr>
          <p:cNvPr id="4" name="TextBox 3"/>
          <p:cNvSpPr txBox="1"/>
          <p:nvPr/>
        </p:nvSpPr>
        <p:spPr>
          <a:xfrm>
            <a:off x="5839455" y="3567448"/>
            <a:ext cx="4842457" cy="2031325"/>
          </a:xfrm>
          <a:prstGeom prst="rect">
            <a:avLst/>
          </a:prstGeom>
          <a:noFill/>
        </p:spPr>
        <p:txBody>
          <a:bodyPr wrap="square" rtlCol="0">
            <a:spAutoFit/>
          </a:bodyPr>
          <a:lstStyle/>
          <a:p>
            <a:pPr algn="just"/>
            <a:r>
              <a:rPr lang="en-US" b="1" dirty="0"/>
              <a:t>Prime Key Attributes:</a:t>
            </a:r>
            <a:r>
              <a:rPr lang="en-US" dirty="0"/>
              <a:t> </a:t>
            </a:r>
            <a:r>
              <a:rPr lang="en-US" dirty="0" err="1"/>
              <a:t>Stud_ID</a:t>
            </a:r>
            <a:r>
              <a:rPr lang="en-US" dirty="0"/>
              <a:t>, </a:t>
            </a:r>
            <a:r>
              <a:rPr lang="en-US" dirty="0" err="1"/>
              <a:t>Proj_ID</a:t>
            </a:r>
            <a:endParaRPr lang="en-US" dirty="0"/>
          </a:p>
          <a:p>
            <a:pPr algn="just"/>
            <a:r>
              <a:rPr lang="en-US" b="1" dirty="0"/>
              <a:t>Non Key Attributes:</a:t>
            </a:r>
            <a:r>
              <a:rPr lang="en-US" dirty="0"/>
              <a:t> </a:t>
            </a:r>
            <a:r>
              <a:rPr lang="en-US" dirty="0" err="1"/>
              <a:t>Stu_Name</a:t>
            </a:r>
            <a:r>
              <a:rPr lang="en-US" dirty="0"/>
              <a:t>, </a:t>
            </a:r>
            <a:r>
              <a:rPr lang="en-US" dirty="0" err="1"/>
              <a:t>Proj_Name</a:t>
            </a:r>
            <a:endParaRPr lang="en-US" dirty="0"/>
          </a:p>
          <a:p>
            <a:pPr algn="just"/>
            <a:endParaRPr lang="en-US" dirty="0"/>
          </a:p>
          <a:p>
            <a:pPr algn="just"/>
            <a:r>
              <a:rPr lang="en-US" b="1" dirty="0"/>
              <a:t>As per rule:</a:t>
            </a:r>
            <a:r>
              <a:rPr lang="en-US" dirty="0"/>
              <a:t> Non-key attributes, i.e. </a:t>
            </a:r>
            <a:r>
              <a:rPr lang="en-US" dirty="0" err="1"/>
              <a:t>Stu_Name</a:t>
            </a:r>
            <a:r>
              <a:rPr lang="en-US" dirty="0"/>
              <a:t> and </a:t>
            </a:r>
            <a:r>
              <a:rPr lang="en-US" dirty="0" err="1"/>
              <a:t>Proj_Name</a:t>
            </a:r>
            <a:r>
              <a:rPr lang="en-US" dirty="0"/>
              <a:t> must be dependent upon both and not on any of the prime key attribute individually.</a:t>
            </a:r>
          </a:p>
        </p:txBody>
      </p:sp>
      <p:sp>
        <p:nvSpPr>
          <p:cNvPr id="6" name="Curved Left Arrow 5"/>
          <p:cNvSpPr/>
          <p:nvPr/>
        </p:nvSpPr>
        <p:spPr>
          <a:xfrm>
            <a:off x="7044743" y="5405073"/>
            <a:ext cx="489397" cy="841182"/>
          </a:xfrm>
          <a:prstGeom prst="curvedLef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4" descr="Relation not in 2N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9455" y="1845734"/>
            <a:ext cx="5094708" cy="173027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143905" y="4768927"/>
            <a:ext cx="4092906" cy="1477328"/>
          </a:xfrm>
          <a:prstGeom prst="rect">
            <a:avLst/>
          </a:prstGeom>
          <a:noFill/>
        </p:spPr>
        <p:txBody>
          <a:bodyPr wrap="square" rtlCol="0">
            <a:spAutoFit/>
          </a:bodyPr>
          <a:lstStyle/>
          <a:p>
            <a:pPr algn="just"/>
            <a:r>
              <a:rPr lang="en-US" dirty="0"/>
              <a:t>But we find that </a:t>
            </a:r>
            <a:r>
              <a:rPr lang="en-US" b="1" dirty="0" err="1"/>
              <a:t>Stu_Name</a:t>
            </a:r>
            <a:r>
              <a:rPr lang="en-US" dirty="0"/>
              <a:t> can be identified by </a:t>
            </a:r>
            <a:r>
              <a:rPr lang="en-US" b="1" dirty="0" err="1"/>
              <a:t>Stu_ID</a:t>
            </a:r>
            <a:r>
              <a:rPr lang="en-US" dirty="0"/>
              <a:t> and </a:t>
            </a:r>
            <a:r>
              <a:rPr lang="en-US" b="1" dirty="0" err="1"/>
              <a:t>Proj_Name</a:t>
            </a:r>
            <a:r>
              <a:rPr lang="en-US" dirty="0"/>
              <a:t> can be identified by </a:t>
            </a:r>
            <a:r>
              <a:rPr lang="en-US" b="1" dirty="0" err="1"/>
              <a:t>Proj_ID</a:t>
            </a:r>
            <a:r>
              <a:rPr lang="en-US" dirty="0"/>
              <a:t> independently. This is called </a:t>
            </a:r>
            <a:r>
              <a:rPr lang="en-US" b="1" dirty="0"/>
              <a:t>partial dependency</a:t>
            </a:r>
            <a:r>
              <a:rPr lang="en-US" dirty="0"/>
              <a:t>, which is not allowed in Second Normal Form.</a:t>
            </a:r>
          </a:p>
        </p:txBody>
      </p:sp>
    </p:spTree>
    <p:extLst>
      <p:ext uri="{BB962C8B-B14F-4D97-AF65-F5344CB8AC3E}">
        <p14:creationId xmlns:p14="http://schemas.microsoft.com/office/powerpoint/2010/main" val="2919897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7433-0A24-4E11-AD04-0A22035116FA}"/>
              </a:ext>
            </a:extLst>
          </p:cNvPr>
          <p:cNvSpPr>
            <a:spLocks noGrp="1"/>
          </p:cNvSpPr>
          <p:nvPr>
            <p:ph type="title"/>
          </p:nvPr>
        </p:nvSpPr>
        <p:spPr/>
        <p:txBody>
          <a:bodyPr/>
          <a:lstStyle/>
          <a:p>
            <a:r>
              <a:rPr lang="en-IN" dirty="0"/>
              <a:t>…</a:t>
            </a:r>
          </a:p>
        </p:txBody>
      </p:sp>
      <mc:AlternateContent xmlns:mc="http://schemas.openxmlformats.org/markup-compatibility/2006" xmlns:p14="http://schemas.microsoft.com/office/powerpoint/2010/main">
        <mc:Choice Requires="p14">
          <p:contentPart p14:bwMode="auto" r:id="rId2">
            <p14:nvContentPartPr>
              <p14:cNvPr id="88" name="Ink 87">
                <a:extLst>
                  <a:ext uri="{FF2B5EF4-FFF2-40B4-BE49-F238E27FC236}">
                    <a16:creationId xmlns:a16="http://schemas.microsoft.com/office/drawing/2014/main" id="{6AFD1CB2-19C3-4ADA-9964-E251DBC470BF}"/>
                  </a:ext>
                </a:extLst>
              </p14:cNvPr>
              <p14:cNvContentPartPr/>
              <p14:nvPr/>
            </p14:nvContentPartPr>
            <p14:xfrm>
              <a:off x="4518480" y="4461102"/>
              <a:ext cx="7241400" cy="1182600"/>
            </p14:xfrm>
          </p:contentPart>
        </mc:Choice>
        <mc:Fallback xmlns="">
          <p:pic>
            <p:nvPicPr>
              <p:cNvPr id="88" name="Ink 87">
                <a:extLst>
                  <a:ext uri="{FF2B5EF4-FFF2-40B4-BE49-F238E27FC236}">
                    <a16:creationId xmlns:a16="http://schemas.microsoft.com/office/drawing/2014/main" id="{6AFD1CB2-19C3-4ADA-9964-E251DBC470BF}"/>
                  </a:ext>
                </a:extLst>
              </p:cNvPr>
              <p:cNvPicPr/>
              <p:nvPr/>
            </p:nvPicPr>
            <p:blipFill>
              <a:blip r:embed="rId3"/>
              <a:stretch>
                <a:fillRect/>
              </a:stretch>
            </p:blipFill>
            <p:spPr>
              <a:xfrm>
                <a:off x="4509480" y="4452099"/>
                <a:ext cx="7259040" cy="120024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4" name="Ink 93">
                <a:extLst>
                  <a:ext uri="{FF2B5EF4-FFF2-40B4-BE49-F238E27FC236}">
                    <a16:creationId xmlns:a16="http://schemas.microsoft.com/office/drawing/2014/main" id="{B1C3F5E1-4D19-4812-B51D-C4DA2A806EAD}"/>
                  </a:ext>
                </a:extLst>
              </p14:cNvPr>
              <p14:cNvContentPartPr/>
              <p14:nvPr/>
            </p14:nvContentPartPr>
            <p14:xfrm>
              <a:off x="353280" y="1015240"/>
              <a:ext cx="8201520" cy="4318920"/>
            </p14:xfrm>
          </p:contentPart>
        </mc:Choice>
        <mc:Fallback xmlns="">
          <p:pic>
            <p:nvPicPr>
              <p:cNvPr id="94" name="Ink 93">
                <a:extLst>
                  <a:ext uri="{FF2B5EF4-FFF2-40B4-BE49-F238E27FC236}">
                    <a16:creationId xmlns:a16="http://schemas.microsoft.com/office/drawing/2014/main" id="{B1C3F5E1-4D19-4812-B51D-C4DA2A806EAD}"/>
                  </a:ext>
                </a:extLst>
              </p:cNvPr>
              <p:cNvPicPr/>
              <p:nvPr/>
            </p:nvPicPr>
            <p:blipFill>
              <a:blip r:embed="rId5"/>
              <a:stretch>
                <a:fillRect/>
              </a:stretch>
            </p:blipFill>
            <p:spPr>
              <a:xfrm>
                <a:off x="344280" y="1006240"/>
                <a:ext cx="8219160" cy="4336560"/>
              </a:xfrm>
              <a:prstGeom prst="rect">
                <a:avLst/>
              </a:prstGeom>
            </p:spPr>
          </p:pic>
        </mc:Fallback>
      </mc:AlternateContent>
    </p:spTree>
    <p:extLst>
      <p:ext uri="{BB962C8B-B14F-4D97-AF65-F5344CB8AC3E}">
        <p14:creationId xmlns:p14="http://schemas.microsoft.com/office/powerpoint/2010/main" val="78242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4" name="Picture 2" descr="Relation  in 2N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5595" y="2265569"/>
            <a:ext cx="6508253" cy="32541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92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Normal Form</a:t>
            </a:r>
          </a:p>
        </p:txBody>
      </p:sp>
      <p:sp>
        <p:nvSpPr>
          <p:cNvPr id="3" name="Content Placeholder 2"/>
          <p:cNvSpPr>
            <a:spLocks noGrp="1"/>
          </p:cNvSpPr>
          <p:nvPr>
            <p:ph idx="1"/>
          </p:nvPr>
        </p:nvSpPr>
        <p:spPr>
          <a:xfrm>
            <a:off x="1097280" y="1845734"/>
            <a:ext cx="10058400" cy="1683077"/>
          </a:xfrm>
        </p:spPr>
        <p:txBody>
          <a:bodyPr>
            <a:normAutofit/>
          </a:bodyPr>
          <a:lstStyle/>
          <a:p>
            <a:r>
              <a:rPr lang="en-US" dirty="0"/>
              <a:t>For a relation to be in Third Normal Form, and the following must satisfy −</a:t>
            </a:r>
          </a:p>
          <a:p>
            <a:pPr>
              <a:buFont typeface="Arial" panose="020B0604020202020204" pitchFamily="34" charset="0"/>
              <a:buChar char="•"/>
            </a:pPr>
            <a:r>
              <a:rPr lang="en-US" dirty="0"/>
              <a:t> It must be in Second Normal form</a:t>
            </a:r>
          </a:p>
          <a:p>
            <a:pPr>
              <a:buFont typeface="Arial" panose="020B0604020202020204" pitchFamily="34" charset="0"/>
              <a:buChar char="•"/>
            </a:pPr>
            <a:r>
              <a:rPr lang="en-US" dirty="0"/>
              <a:t> </a:t>
            </a:r>
            <a:r>
              <a:rPr lang="en-GB" dirty="0"/>
              <a:t>No non key attribute is transitively dependent on the primary key.</a:t>
            </a:r>
            <a:endParaRPr lang="en-US" dirty="0"/>
          </a:p>
        </p:txBody>
      </p:sp>
      <p:sp>
        <p:nvSpPr>
          <p:cNvPr id="4" name="TextBox 3"/>
          <p:cNvSpPr txBox="1"/>
          <p:nvPr/>
        </p:nvSpPr>
        <p:spPr>
          <a:xfrm>
            <a:off x="1097280" y="5046292"/>
            <a:ext cx="10058400" cy="1323439"/>
          </a:xfrm>
          <a:prstGeom prst="rect">
            <a:avLst/>
          </a:prstGeom>
          <a:noFill/>
        </p:spPr>
        <p:txBody>
          <a:bodyPr wrap="square" rtlCol="0">
            <a:spAutoFit/>
          </a:bodyPr>
          <a:lstStyle/>
          <a:p>
            <a:pPr algn="just"/>
            <a:r>
              <a:rPr lang="en-US" sz="2000" dirty="0"/>
              <a:t>We find that in the above </a:t>
            </a:r>
            <a:r>
              <a:rPr lang="en-US" sz="2000" dirty="0" err="1"/>
              <a:t>Student_detail</a:t>
            </a:r>
            <a:r>
              <a:rPr lang="en-US" sz="2000" dirty="0"/>
              <a:t> relation, </a:t>
            </a:r>
            <a:r>
              <a:rPr lang="en-US" sz="2000" dirty="0" err="1"/>
              <a:t>Stu_ID</a:t>
            </a:r>
            <a:r>
              <a:rPr lang="en-US" sz="2000" dirty="0"/>
              <a:t> is the key and only prime key attribute. We find that City can be identified by </a:t>
            </a:r>
            <a:r>
              <a:rPr lang="en-US" sz="2000" dirty="0" err="1"/>
              <a:t>Stu_ID</a:t>
            </a:r>
            <a:r>
              <a:rPr lang="en-US" sz="2000" dirty="0"/>
              <a:t> as well as Zip itself. Neither Zip is a </a:t>
            </a:r>
            <a:r>
              <a:rPr lang="en-US" sz="2000" dirty="0" err="1"/>
              <a:t>superkey</a:t>
            </a:r>
            <a:r>
              <a:rPr lang="en-US" sz="2000" dirty="0"/>
              <a:t> nor is City a prime attribute. Additionally, </a:t>
            </a:r>
            <a:r>
              <a:rPr lang="en-US" sz="2000" dirty="0" err="1"/>
              <a:t>Stu_ID</a:t>
            </a:r>
            <a:r>
              <a:rPr lang="en-US" sz="2000" dirty="0"/>
              <a:t> → Zip → City, so there exists </a:t>
            </a:r>
            <a:r>
              <a:rPr lang="en-US" sz="2000" b="1" dirty="0"/>
              <a:t>transitive dependency</a:t>
            </a:r>
            <a:r>
              <a:rPr lang="en-US" sz="2000" dirty="0"/>
              <a:t>.</a:t>
            </a:r>
          </a:p>
        </p:txBody>
      </p:sp>
      <p:pic>
        <p:nvPicPr>
          <p:cNvPr id="1026" name="Picture 2" descr="Relation not in 3N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9261" y="3631146"/>
            <a:ext cx="5926860" cy="142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655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2050" name="Picture 2" descr="Relation in 3N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862" y="2434105"/>
            <a:ext cx="6155073" cy="3077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743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7710-AFF5-428D-8EBC-AAB805D0F2E1}"/>
              </a:ext>
            </a:extLst>
          </p:cNvPr>
          <p:cNvSpPr>
            <a:spLocks noGrp="1"/>
          </p:cNvSpPr>
          <p:nvPr>
            <p:ph type="title"/>
          </p:nvPr>
        </p:nvSpPr>
        <p:spPr/>
        <p:txBody>
          <a:bodyPr/>
          <a:lstStyle/>
          <a:p>
            <a:r>
              <a:rPr lang="en-IN" dirty="0"/>
              <a:t>…</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EAE59659-F8CE-4D40-8777-28AAECBFCBC8}"/>
                  </a:ext>
                </a:extLst>
              </p14:cNvPr>
              <p14:cNvContentPartPr/>
              <p14:nvPr/>
            </p14:nvContentPartPr>
            <p14:xfrm>
              <a:off x="2528040" y="1932520"/>
              <a:ext cx="446400" cy="881640"/>
            </p14:xfrm>
          </p:contentPart>
        </mc:Choice>
        <mc:Fallback xmlns="">
          <p:pic>
            <p:nvPicPr>
              <p:cNvPr id="6" name="Ink 5">
                <a:extLst>
                  <a:ext uri="{FF2B5EF4-FFF2-40B4-BE49-F238E27FC236}">
                    <a16:creationId xmlns:a16="http://schemas.microsoft.com/office/drawing/2014/main" id="{EAE59659-F8CE-4D40-8777-28AAECBFCBC8}"/>
                  </a:ext>
                </a:extLst>
              </p:cNvPr>
              <p:cNvPicPr/>
              <p:nvPr/>
            </p:nvPicPr>
            <p:blipFill>
              <a:blip r:embed="rId3"/>
              <a:stretch>
                <a:fillRect/>
              </a:stretch>
            </p:blipFill>
            <p:spPr>
              <a:xfrm>
                <a:off x="2519040" y="1923876"/>
                <a:ext cx="464040" cy="89928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36AB3841-0CB0-4064-B51D-552122E31097}"/>
                  </a:ext>
                </a:extLst>
              </p14:cNvPr>
              <p14:cNvContentPartPr/>
              <p14:nvPr/>
            </p14:nvContentPartPr>
            <p14:xfrm>
              <a:off x="3209160" y="2004160"/>
              <a:ext cx="153720" cy="686520"/>
            </p14:xfrm>
          </p:contentPart>
        </mc:Choice>
        <mc:Fallback xmlns="">
          <p:pic>
            <p:nvPicPr>
              <p:cNvPr id="7" name="Ink 6">
                <a:extLst>
                  <a:ext uri="{FF2B5EF4-FFF2-40B4-BE49-F238E27FC236}">
                    <a16:creationId xmlns:a16="http://schemas.microsoft.com/office/drawing/2014/main" id="{36AB3841-0CB0-4064-B51D-552122E31097}"/>
                  </a:ext>
                </a:extLst>
              </p:cNvPr>
              <p:cNvPicPr/>
              <p:nvPr/>
            </p:nvPicPr>
            <p:blipFill>
              <a:blip r:embed="rId5"/>
              <a:stretch>
                <a:fillRect/>
              </a:stretch>
            </p:blipFill>
            <p:spPr>
              <a:xfrm>
                <a:off x="3200160" y="1995160"/>
                <a:ext cx="17136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7" name="Ink 26">
                <a:extLst>
                  <a:ext uri="{FF2B5EF4-FFF2-40B4-BE49-F238E27FC236}">
                    <a16:creationId xmlns:a16="http://schemas.microsoft.com/office/drawing/2014/main" id="{7806C8CE-E3EF-43D1-B92D-B47DAF700894}"/>
                  </a:ext>
                </a:extLst>
              </p14:cNvPr>
              <p14:cNvContentPartPr/>
              <p14:nvPr/>
            </p14:nvContentPartPr>
            <p14:xfrm>
              <a:off x="3683640" y="2028640"/>
              <a:ext cx="583920" cy="731160"/>
            </p14:xfrm>
          </p:contentPart>
        </mc:Choice>
        <mc:Fallback xmlns="">
          <p:pic>
            <p:nvPicPr>
              <p:cNvPr id="27" name="Ink 26">
                <a:extLst>
                  <a:ext uri="{FF2B5EF4-FFF2-40B4-BE49-F238E27FC236}">
                    <a16:creationId xmlns:a16="http://schemas.microsoft.com/office/drawing/2014/main" id="{7806C8CE-E3EF-43D1-B92D-B47DAF700894}"/>
                  </a:ext>
                </a:extLst>
              </p:cNvPr>
              <p:cNvPicPr/>
              <p:nvPr/>
            </p:nvPicPr>
            <p:blipFill>
              <a:blip r:embed="rId7"/>
              <a:stretch>
                <a:fillRect/>
              </a:stretch>
            </p:blipFill>
            <p:spPr>
              <a:xfrm>
                <a:off x="3675000" y="2019640"/>
                <a:ext cx="601560" cy="748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Ink 32">
                <a:extLst>
                  <a:ext uri="{FF2B5EF4-FFF2-40B4-BE49-F238E27FC236}">
                    <a16:creationId xmlns:a16="http://schemas.microsoft.com/office/drawing/2014/main" id="{F512E2FB-426F-4D1F-949C-A4A6498DC8F2}"/>
                  </a:ext>
                </a:extLst>
              </p14:cNvPr>
              <p14:cNvContentPartPr/>
              <p14:nvPr/>
            </p14:nvContentPartPr>
            <p14:xfrm>
              <a:off x="3852480" y="1519600"/>
              <a:ext cx="3358440" cy="1796760"/>
            </p14:xfrm>
          </p:contentPart>
        </mc:Choice>
        <mc:Fallback xmlns="">
          <p:pic>
            <p:nvPicPr>
              <p:cNvPr id="33" name="Ink 32">
                <a:extLst>
                  <a:ext uri="{FF2B5EF4-FFF2-40B4-BE49-F238E27FC236}">
                    <a16:creationId xmlns:a16="http://schemas.microsoft.com/office/drawing/2014/main" id="{F512E2FB-426F-4D1F-949C-A4A6498DC8F2}"/>
                  </a:ext>
                </a:extLst>
              </p:cNvPr>
              <p:cNvPicPr/>
              <p:nvPr/>
            </p:nvPicPr>
            <p:blipFill>
              <a:blip r:embed="rId9"/>
              <a:stretch>
                <a:fillRect/>
              </a:stretch>
            </p:blipFill>
            <p:spPr>
              <a:xfrm>
                <a:off x="3843840" y="1510958"/>
                <a:ext cx="3376080" cy="181440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Ink 33">
                <a:extLst>
                  <a:ext uri="{FF2B5EF4-FFF2-40B4-BE49-F238E27FC236}">
                    <a16:creationId xmlns:a16="http://schemas.microsoft.com/office/drawing/2014/main" id="{06025742-FA4C-4594-9D01-0B700F842AD6}"/>
                  </a:ext>
                </a:extLst>
              </p14:cNvPr>
              <p14:cNvContentPartPr/>
              <p14:nvPr/>
            </p14:nvContentPartPr>
            <p14:xfrm>
              <a:off x="8822280" y="1863400"/>
              <a:ext cx="581400" cy="427680"/>
            </p14:xfrm>
          </p:contentPart>
        </mc:Choice>
        <mc:Fallback xmlns="">
          <p:pic>
            <p:nvPicPr>
              <p:cNvPr id="34" name="Ink 33">
                <a:extLst>
                  <a:ext uri="{FF2B5EF4-FFF2-40B4-BE49-F238E27FC236}">
                    <a16:creationId xmlns:a16="http://schemas.microsoft.com/office/drawing/2014/main" id="{06025742-FA4C-4594-9D01-0B700F842AD6}"/>
                  </a:ext>
                </a:extLst>
              </p:cNvPr>
              <p:cNvPicPr/>
              <p:nvPr/>
            </p:nvPicPr>
            <p:blipFill>
              <a:blip r:embed="rId11"/>
              <a:stretch>
                <a:fillRect/>
              </a:stretch>
            </p:blipFill>
            <p:spPr>
              <a:xfrm>
                <a:off x="8813640" y="1854760"/>
                <a:ext cx="599040" cy="445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13F51E3C-28AB-4D4C-9539-5C95DF2686CD}"/>
                  </a:ext>
                </a:extLst>
              </p14:cNvPr>
              <p14:cNvContentPartPr/>
              <p14:nvPr/>
            </p14:nvContentPartPr>
            <p14:xfrm>
              <a:off x="9623280" y="1984360"/>
              <a:ext cx="551880" cy="215280"/>
            </p14:xfrm>
          </p:contentPart>
        </mc:Choice>
        <mc:Fallback xmlns="">
          <p:pic>
            <p:nvPicPr>
              <p:cNvPr id="37" name="Ink 36">
                <a:extLst>
                  <a:ext uri="{FF2B5EF4-FFF2-40B4-BE49-F238E27FC236}">
                    <a16:creationId xmlns:a16="http://schemas.microsoft.com/office/drawing/2014/main" id="{13F51E3C-28AB-4D4C-9539-5C95DF2686CD}"/>
                  </a:ext>
                </a:extLst>
              </p:cNvPr>
              <p:cNvPicPr/>
              <p:nvPr/>
            </p:nvPicPr>
            <p:blipFill>
              <a:blip r:embed="rId13"/>
              <a:stretch>
                <a:fillRect/>
              </a:stretch>
            </p:blipFill>
            <p:spPr>
              <a:xfrm>
                <a:off x="9614280" y="1975360"/>
                <a:ext cx="5695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1" name="Ink 40">
                <a:extLst>
                  <a:ext uri="{FF2B5EF4-FFF2-40B4-BE49-F238E27FC236}">
                    <a16:creationId xmlns:a16="http://schemas.microsoft.com/office/drawing/2014/main" id="{08FB1DFE-DF0C-477D-835B-E6C298A6ADED}"/>
                  </a:ext>
                </a:extLst>
              </p14:cNvPr>
              <p14:cNvContentPartPr/>
              <p14:nvPr/>
            </p14:nvContentPartPr>
            <p14:xfrm>
              <a:off x="10498440" y="1846840"/>
              <a:ext cx="402480" cy="367920"/>
            </p14:xfrm>
          </p:contentPart>
        </mc:Choice>
        <mc:Fallback xmlns="">
          <p:pic>
            <p:nvPicPr>
              <p:cNvPr id="41" name="Ink 40">
                <a:extLst>
                  <a:ext uri="{FF2B5EF4-FFF2-40B4-BE49-F238E27FC236}">
                    <a16:creationId xmlns:a16="http://schemas.microsoft.com/office/drawing/2014/main" id="{08FB1DFE-DF0C-477D-835B-E6C298A6ADED}"/>
                  </a:ext>
                </a:extLst>
              </p:cNvPr>
              <p:cNvPicPr/>
              <p:nvPr/>
            </p:nvPicPr>
            <p:blipFill>
              <a:blip r:embed="rId15"/>
              <a:stretch>
                <a:fillRect/>
              </a:stretch>
            </p:blipFill>
            <p:spPr>
              <a:xfrm>
                <a:off x="10489440" y="1837840"/>
                <a:ext cx="42012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2" name="Ink 71">
                <a:extLst>
                  <a:ext uri="{FF2B5EF4-FFF2-40B4-BE49-F238E27FC236}">
                    <a16:creationId xmlns:a16="http://schemas.microsoft.com/office/drawing/2014/main" id="{9FC69AFE-FE98-493A-96A2-24011CC31862}"/>
                  </a:ext>
                </a:extLst>
              </p14:cNvPr>
              <p14:cNvContentPartPr/>
              <p14:nvPr/>
            </p14:nvContentPartPr>
            <p14:xfrm>
              <a:off x="9093720" y="2586280"/>
              <a:ext cx="1698840" cy="1116720"/>
            </p14:xfrm>
          </p:contentPart>
        </mc:Choice>
        <mc:Fallback xmlns="">
          <p:pic>
            <p:nvPicPr>
              <p:cNvPr id="72" name="Ink 71">
                <a:extLst>
                  <a:ext uri="{FF2B5EF4-FFF2-40B4-BE49-F238E27FC236}">
                    <a16:creationId xmlns:a16="http://schemas.microsoft.com/office/drawing/2014/main" id="{9FC69AFE-FE98-493A-96A2-24011CC31862}"/>
                  </a:ext>
                </a:extLst>
              </p:cNvPr>
              <p:cNvPicPr/>
              <p:nvPr/>
            </p:nvPicPr>
            <p:blipFill>
              <a:blip r:embed="rId17"/>
              <a:stretch>
                <a:fillRect/>
              </a:stretch>
            </p:blipFill>
            <p:spPr>
              <a:xfrm>
                <a:off x="9084722" y="2577277"/>
                <a:ext cx="1716476" cy="113436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3" name="Ink 82">
                <a:extLst>
                  <a:ext uri="{FF2B5EF4-FFF2-40B4-BE49-F238E27FC236}">
                    <a16:creationId xmlns:a16="http://schemas.microsoft.com/office/drawing/2014/main" id="{39E6F6E6-9D01-4E5B-B48F-E490EA3C90AC}"/>
                  </a:ext>
                </a:extLst>
              </p14:cNvPr>
              <p14:cNvContentPartPr/>
              <p14:nvPr/>
            </p14:nvContentPartPr>
            <p14:xfrm>
              <a:off x="10935480" y="3557560"/>
              <a:ext cx="663120" cy="681120"/>
            </p14:xfrm>
          </p:contentPart>
        </mc:Choice>
        <mc:Fallback xmlns="">
          <p:pic>
            <p:nvPicPr>
              <p:cNvPr id="83" name="Ink 82">
                <a:extLst>
                  <a:ext uri="{FF2B5EF4-FFF2-40B4-BE49-F238E27FC236}">
                    <a16:creationId xmlns:a16="http://schemas.microsoft.com/office/drawing/2014/main" id="{39E6F6E6-9D01-4E5B-B48F-E490EA3C90AC}"/>
                  </a:ext>
                </a:extLst>
              </p:cNvPr>
              <p:cNvPicPr/>
              <p:nvPr/>
            </p:nvPicPr>
            <p:blipFill>
              <a:blip r:embed="rId19"/>
              <a:stretch>
                <a:fillRect/>
              </a:stretch>
            </p:blipFill>
            <p:spPr>
              <a:xfrm>
                <a:off x="10926840" y="3548920"/>
                <a:ext cx="680760" cy="698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2" name="Ink 121">
                <a:extLst>
                  <a:ext uri="{FF2B5EF4-FFF2-40B4-BE49-F238E27FC236}">
                    <a16:creationId xmlns:a16="http://schemas.microsoft.com/office/drawing/2014/main" id="{6FC7B7C8-4CDF-43AE-A4B6-DDE8172CE90C}"/>
                  </a:ext>
                </a:extLst>
              </p14:cNvPr>
              <p14:cNvContentPartPr/>
              <p14:nvPr/>
            </p14:nvContentPartPr>
            <p14:xfrm>
              <a:off x="2483760" y="3632800"/>
              <a:ext cx="8214840" cy="2432520"/>
            </p14:xfrm>
          </p:contentPart>
        </mc:Choice>
        <mc:Fallback xmlns="">
          <p:pic>
            <p:nvPicPr>
              <p:cNvPr id="122" name="Ink 121">
                <a:extLst>
                  <a:ext uri="{FF2B5EF4-FFF2-40B4-BE49-F238E27FC236}">
                    <a16:creationId xmlns:a16="http://schemas.microsoft.com/office/drawing/2014/main" id="{6FC7B7C8-4CDF-43AE-A4B6-DDE8172CE90C}"/>
                  </a:ext>
                </a:extLst>
              </p:cNvPr>
              <p:cNvPicPr/>
              <p:nvPr/>
            </p:nvPicPr>
            <p:blipFill>
              <a:blip r:embed="rId21"/>
              <a:stretch>
                <a:fillRect/>
              </a:stretch>
            </p:blipFill>
            <p:spPr>
              <a:xfrm>
                <a:off x="2474760" y="3623800"/>
                <a:ext cx="8232481" cy="2450160"/>
              </a:xfrm>
              <a:prstGeom prst="rect">
                <a:avLst/>
              </a:prstGeom>
            </p:spPr>
          </p:pic>
        </mc:Fallback>
      </mc:AlternateContent>
    </p:spTree>
    <p:extLst>
      <p:ext uri="{BB962C8B-B14F-4D97-AF65-F5344CB8AC3E}">
        <p14:creationId xmlns:p14="http://schemas.microsoft.com/office/powerpoint/2010/main" val="2999521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Boyce-</a:t>
            </a:r>
            <a:r>
              <a:rPr lang="en-US" dirty="0" err="1"/>
              <a:t>Codd</a:t>
            </a:r>
            <a:r>
              <a:rPr lang="en-US" dirty="0"/>
              <a:t> Normal Form</a:t>
            </a:r>
          </a:p>
        </p:txBody>
      </p:sp>
      <p:sp>
        <p:nvSpPr>
          <p:cNvPr id="3" name="Content Placeholder 2"/>
          <p:cNvSpPr>
            <a:spLocks noGrp="1"/>
          </p:cNvSpPr>
          <p:nvPr>
            <p:ph idx="1"/>
          </p:nvPr>
        </p:nvSpPr>
        <p:spPr/>
        <p:txBody>
          <a:bodyPr>
            <a:normAutofit/>
          </a:bodyPr>
          <a:lstStyle/>
          <a:p>
            <a:r>
              <a:rPr lang="en-US" dirty="0"/>
              <a:t>Boyce-</a:t>
            </a:r>
            <a:r>
              <a:rPr lang="en-US" dirty="0" err="1"/>
              <a:t>Codd</a:t>
            </a:r>
            <a:r>
              <a:rPr lang="en-US" dirty="0"/>
              <a:t> Normal Form (BCNF) is an extension of Third Normal Form on strict terms. BCNF states that −</a:t>
            </a:r>
          </a:p>
          <a:p>
            <a:r>
              <a:rPr lang="en-US" dirty="0"/>
              <a:t>For any non-trivial functional dependency, X → A, X must be a super-key.</a:t>
            </a:r>
          </a:p>
          <a:p>
            <a:r>
              <a:rPr lang="en-US" dirty="0"/>
              <a:t>In the above image, </a:t>
            </a:r>
            <a:r>
              <a:rPr lang="en-US" dirty="0" err="1"/>
              <a:t>Stu_ID</a:t>
            </a:r>
            <a:r>
              <a:rPr lang="en-US" dirty="0"/>
              <a:t> is the super-key in the relation </a:t>
            </a:r>
            <a:r>
              <a:rPr lang="en-US" dirty="0" err="1"/>
              <a:t>Student_Detail</a:t>
            </a:r>
            <a:r>
              <a:rPr lang="en-US" dirty="0"/>
              <a:t> and Zip is the super-key to the relation </a:t>
            </a:r>
            <a:r>
              <a:rPr lang="en-US" dirty="0" err="1"/>
              <a:t>ZipCodes</a:t>
            </a:r>
            <a:r>
              <a:rPr lang="en-US" dirty="0"/>
              <a:t>. So,</a:t>
            </a:r>
          </a:p>
          <a:p>
            <a:r>
              <a:rPr lang="en-US" dirty="0" err="1"/>
              <a:t>Stu_ID</a:t>
            </a:r>
            <a:r>
              <a:rPr lang="en-US" dirty="0"/>
              <a:t> → </a:t>
            </a:r>
            <a:r>
              <a:rPr lang="en-US" dirty="0" err="1"/>
              <a:t>Stu_Name</a:t>
            </a:r>
            <a:r>
              <a:rPr lang="en-US" dirty="0"/>
              <a:t>, Zip</a:t>
            </a:r>
          </a:p>
          <a:p>
            <a:r>
              <a:rPr lang="en-US" dirty="0"/>
              <a:t>and</a:t>
            </a:r>
          </a:p>
          <a:p>
            <a:r>
              <a:rPr lang="en-US" dirty="0"/>
              <a:t>Zip → City</a:t>
            </a:r>
          </a:p>
          <a:p>
            <a:r>
              <a:rPr lang="en-US" dirty="0"/>
              <a:t>Which confirms that both the relations are in BCNF.</a:t>
            </a:r>
          </a:p>
        </p:txBody>
      </p:sp>
    </p:spTree>
    <p:extLst>
      <p:ext uri="{BB962C8B-B14F-4D97-AF65-F5344CB8AC3E}">
        <p14:creationId xmlns:p14="http://schemas.microsoft.com/office/powerpoint/2010/main" val="3588438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1903211" y="140116"/>
          <a:ext cx="8128000" cy="1483360"/>
        </p:xfrm>
        <a:graphic>
          <a:graphicData uri="http://schemas.openxmlformats.org/drawingml/2006/table">
            <a:tbl>
              <a:tblPr firstRow="1" bandRow="1">
                <a:tableStyleId>{7DF18680-E054-41AD-8BC1-D1AEF772440D}</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supplierID</a:t>
                      </a:r>
                      <a:r>
                        <a:rPr lang="en-US" dirty="0"/>
                        <a:t>(primary</a:t>
                      </a:r>
                      <a:r>
                        <a:rPr lang="en-US" baseline="0" dirty="0"/>
                        <a:t> key</a:t>
                      </a:r>
                      <a:r>
                        <a:rPr lang="en-US" dirty="0"/>
                        <a:t>)</a:t>
                      </a:r>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suppliername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r>
                        <a:rPr lang="en-US" dirty="0"/>
                        <a:t>products</a:t>
                      </a:r>
                    </a:p>
                  </a:txBody>
                  <a:tcPr/>
                </a:tc>
                <a:tc>
                  <a:txBody>
                    <a:bodyPr/>
                    <a:lstStyle/>
                    <a:p>
                      <a:r>
                        <a:rPr lang="en-US" dirty="0" err="1"/>
                        <a:t>varchar</a:t>
                      </a:r>
                      <a:r>
                        <a:rPr lang="en-US" dirty="0"/>
                        <a:t>(20)</a:t>
                      </a:r>
                    </a:p>
                  </a:txBody>
                  <a:tcPr/>
                </a:tc>
                <a:extLst>
                  <a:ext uri="{0D108BD9-81ED-4DB2-BD59-A6C34878D82A}">
                    <a16:rowId xmlns:a16="http://schemas.microsoft.com/office/drawing/2014/main" val="10003"/>
                  </a:ext>
                </a:extLst>
              </a:tr>
            </a:tbl>
          </a:graphicData>
        </a:graphic>
      </p:graphicFrame>
      <p:graphicFrame>
        <p:nvGraphicFramePr>
          <p:cNvPr id="8" name="Table 7"/>
          <p:cNvGraphicFramePr>
            <a:graphicFrameLocks noGrp="1"/>
          </p:cNvGraphicFramePr>
          <p:nvPr/>
        </p:nvGraphicFramePr>
        <p:xfrm>
          <a:off x="1890332" y="1878764"/>
          <a:ext cx="8127999" cy="7416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0840">
                <a:tc>
                  <a:txBody>
                    <a:bodyPr/>
                    <a:lstStyle/>
                    <a:p>
                      <a:r>
                        <a:rPr lang="en-US" dirty="0" err="1"/>
                        <a:t>SupplierID</a:t>
                      </a:r>
                      <a:endParaRPr lang="en-US" dirty="0"/>
                    </a:p>
                  </a:txBody>
                  <a:tcPr/>
                </a:tc>
                <a:tc>
                  <a:txBody>
                    <a:bodyPr/>
                    <a:lstStyle/>
                    <a:p>
                      <a:r>
                        <a:rPr lang="en-US" dirty="0"/>
                        <a:t>Supplier Name</a:t>
                      </a:r>
                    </a:p>
                  </a:txBody>
                  <a:tcPr/>
                </a:tc>
                <a:tc>
                  <a:txBody>
                    <a:bodyPr/>
                    <a:lstStyle/>
                    <a:p>
                      <a:r>
                        <a:rPr lang="en-US" dirty="0"/>
                        <a:t>Products</a:t>
                      </a:r>
                    </a:p>
                  </a:txBody>
                  <a:tcPr/>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err="1"/>
                        <a:t>Yeki</a:t>
                      </a:r>
                      <a:r>
                        <a:rPr lang="en-US" dirty="0"/>
                        <a:t> Inc.</a:t>
                      </a:r>
                    </a:p>
                  </a:txBody>
                  <a:tcPr/>
                </a:tc>
                <a:tc>
                  <a:txBody>
                    <a:bodyPr/>
                    <a:lstStyle/>
                    <a:p>
                      <a:r>
                        <a:rPr lang="en-US" dirty="0" err="1"/>
                        <a:t>tshirt</a:t>
                      </a:r>
                      <a:r>
                        <a:rPr lang="en-US" dirty="0"/>
                        <a:t>,</a:t>
                      </a:r>
                      <a:r>
                        <a:rPr lang="en-US" baseline="0" dirty="0"/>
                        <a:t> shirt, jeans</a:t>
                      </a:r>
                      <a:endParaRPr lang="en-US" dirty="0"/>
                    </a:p>
                  </a:txBody>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nvGraphicFramePr>
        <p:xfrm>
          <a:off x="1877454" y="2986346"/>
          <a:ext cx="8128000" cy="1483360"/>
        </p:xfrm>
        <a:graphic>
          <a:graphicData uri="http://schemas.openxmlformats.org/drawingml/2006/table">
            <a:tbl>
              <a:tblPr firstRow="1" bandRow="1">
                <a:tableStyleId>{7DF18680-E054-41AD-8BC1-D1AEF772440D}</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supplierID</a:t>
                      </a:r>
                      <a:r>
                        <a:rPr lang="en-US" dirty="0"/>
                        <a:t>(primary</a:t>
                      </a:r>
                      <a:r>
                        <a:rPr lang="en-US" baseline="0" dirty="0"/>
                        <a:t> key</a:t>
                      </a:r>
                      <a:r>
                        <a:rPr lang="en-US" dirty="0"/>
                        <a:t>)</a:t>
                      </a:r>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suppliername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graphicFrame>
        <p:nvGraphicFramePr>
          <p:cNvPr id="12" name="Table 11"/>
          <p:cNvGraphicFramePr>
            <a:graphicFrameLocks noGrp="1"/>
          </p:cNvGraphicFramePr>
          <p:nvPr/>
        </p:nvGraphicFramePr>
        <p:xfrm>
          <a:off x="1862428" y="4735726"/>
          <a:ext cx="8128000" cy="1483360"/>
        </p:xfrm>
        <a:graphic>
          <a:graphicData uri="http://schemas.openxmlformats.org/drawingml/2006/table">
            <a:tbl>
              <a:tblPr firstRow="1" bandRow="1">
                <a:tableStyleId>{7DF18680-E054-41AD-8BC1-D1AEF772440D}</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Productid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Productname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r>
                        <a:rPr lang="en-US" dirty="0" err="1"/>
                        <a:t>Supplierid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3"/>
                  </a:ext>
                </a:extLst>
              </a:tr>
            </a:tbl>
          </a:graphicData>
        </a:graphic>
      </p:graphicFrame>
      <p:cxnSp>
        <p:nvCxnSpPr>
          <p:cNvPr id="13" name="Straight Arrow Connector 12"/>
          <p:cNvCxnSpPr/>
          <p:nvPr/>
        </p:nvCxnSpPr>
        <p:spPr>
          <a:xfrm>
            <a:off x="2601532" y="4005326"/>
            <a:ext cx="0" cy="94015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6366" y="850006"/>
            <a:ext cx="1043106" cy="369332"/>
          </a:xfrm>
          <a:prstGeom prst="rect">
            <a:avLst/>
          </a:prstGeom>
          <a:noFill/>
        </p:spPr>
        <p:txBody>
          <a:bodyPr wrap="none" rtlCol="0">
            <a:spAutoFit/>
          </a:bodyPr>
          <a:lstStyle/>
          <a:p>
            <a:r>
              <a:rPr lang="en-US" dirty="0"/>
              <a:t>Suppliers</a:t>
            </a:r>
          </a:p>
        </p:txBody>
      </p:sp>
      <p:sp>
        <p:nvSpPr>
          <p:cNvPr id="15" name="TextBox 14"/>
          <p:cNvSpPr txBox="1"/>
          <p:nvPr/>
        </p:nvSpPr>
        <p:spPr>
          <a:xfrm>
            <a:off x="386366" y="3635994"/>
            <a:ext cx="1043106" cy="369332"/>
          </a:xfrm>
          <a:prstGeom prst="rect">
            <a:avLst/>
          </a:prstGeom>
          <a:noFill/>
        </p:spPr>
        <p:txBody>
          <a:bodyPr wrap="none" rtlCol="0">
            <a:spAutoFit/>
          </a:bodyPr>
          <a:lstStyle/>
          <a:p>
            <a:r>
              <a:rPr lang="en-US" dirty="0"/>
              <a:t>Suppliers</a:t>
            </a:r>
          </a:p>
        </p:txBody>
      </p:sp>
      <p:sp>
        <p:nvSpPr>
          <p:cNvPr id="16" name="TextBox 15"/>
          <p:cNvSpPr txBox="1"/>
          <p:nvPr/>
        </p:nvSpPr>
        <p:spPr>
          <a:xfrm>
            <a:off x="386366" y="5424011"/>
            <a:ext cx="1009700" cy="369332"/>
          </a:xfrm>
          <a:prstGeom prst="rect">
            <a:avLst/>
          </a:prstGeom>
          <a:noFill/>
        </p:spPr>
        <p:txBody>
          <a:bodyPr wrap="none" rtlCol="0">
            <a:spAutoFit/>
          </a:bodyPr>
          <a:lstStyle/>
          <a:p>
            <a:r>
              <a:rPr lang="en-US" dirty="0"/>
              <a:t>Products</a:t>
            </a:r>
          </a:p>
        </p:txBody>
      </p:sp>
      <p:sp>
        <p:nvSpPr>
          <p:cNvPr id="17" name="Rectangle 16"/>
          <p:cNvSpPr/>
          <p:nvPr/>
        </p:nvSpPr>
        <p:spPr>
          <a:xfrm>
            <a:off x="10019763" y="2517300"/>
            <a:ext cx="2133600" cy="1384995"/>
          </a:xfrm>
          <a:prstGeom prst="rect">
            <a:avLst/>
          </a:prstGeom>
        </p:spPr>
        <p:style>
          <a:lnRef idx="2">
            <a:schemeClr val="accent4"/>
          </a:lnRef>
          <a:fillRef idx="1">
            <a:schemeClr val="lt1"/>
          </a:fillRef>
          <a:effectRef idx="0">
            <a:schemeClr val="accent4"/>
          </a:effectRef>
          <a:fontRef idx="minor">
            <a:schemeClr val="dk1"/>
          </a:fontRef>
        </p:style>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cap="none" spc="0" dirty="0">
                <a:ln/>
                <a:solidFill>
                  <a:schemeClr val="accent3"/>
                </a:solidFill>
                <a:effectLst/>
              </a:rPr>
              <a:t>1NF</a:t>
            </a:r>
          </a:p>
          <a:p>
            <a:pPr algn="ctr"/>
            <a:r>
              <a:rPr lang="en-US" sz="2800" b="1" dirty="0">
                <a:ln/>
                <a:solidFill>
                  <a:schemeClr val="accent3"/>
                </a:solidFill>
              </a:rPr>
              <a:t>First Normal </a:t>
            </a:r>
          </a:p>
          <a:p>
            <a:pPr algn="ctr"/>
            <a:r>
              <a:rPr lang="en-US" sz="2800" b="1" dirty="0">
                <a:ln/>
                <a:solidFill>
                  <a:schemeClr val="accent3"/>
                </a:solidFill>
              </a:rPr>
              <a:t>Form</a:t>
            </a:r>
            <a:endParaRPr lang="en-US" sz="2800" b="1" cap="none" spc="0" dirty="0">
              <a:ln/>
              <a:solidFill>
                <a:schemeClr val="accent3"/>
              </a:solidFill>
              <a:effectLst/>
            </a:endParaRPr>
          </a:p>
        </p:txBody>
      </p:sp>
    </p:spTree>
    <p:extLst>
      <p:ext uri="{BB962C8B-B14F-4D97-AF65-F5344CB8AC3E}">
        <p14:creationId xmlns:p14="http://schemas.microsoft.com/office/powerpoint/2010/main" val="2672238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nvGraphicFramePr>
        <p:xfrm>
          <a:off x="1022579" y="134077"/>
          <a:ext cx="5643880" cy="1854200"/>
        </p:xfrm>
        <a:graphic>
          <a:graphicData uri="http://schemas.openxmlformats.org/drawingml/2006/table">
            <a:tbl>
              <a:tblPr firstRow="1" bandRow="1">
                <a:tableStyleId>{7DF18680-E054-41AD-8BC1-D1AEF772440D}</a:tableStyleId>
              </a:tblPr>
              <a:tblGrid>
                <a:gridCol w="157988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Productid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Productname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r>
                        <a:rPr lang="en-US" dirty="0" err="1"/>
                        <a:t>StoreName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3"/>
                  </a:ext>
                </a:extLst>
              </a:tr>
              <a:tr h="370840">
                <a:tc>
                  <a:txBody>
                    <a:bodyPr/>
                    <a:lstStyle/>
                    <a:p>
                      <a:r>
                        <a:rPr lang="en-US" dirty="0"/>
                        <a:t>Price</a:t>
                      </a:r>
                    </a:p>
                  </a:txBody>
                  <a:tcPr/>
                </a:tc>
                <a:tc>
                  <a:txBody>
                    <a:bodyPr/>
                    <a:lstStyle/>
                    <a:p>
                      <a:r>
                        <a:rPr lang="en-US" dirty="0" err="1"/>
                        <a:t>int</a:t>
                      </a:r>
                      <a:endParaRPr lang="en-US" dirty="0"/>
                    </a:p>
                  </a:txBody>
                  <a:tcPr/>
                </a:tc>
                <a:extLst>
                  <a:ext uri="{0D108BD9-81ED-4DB2-BD59-A6C34878D82A}">
                    <a16:rowId xmlns:a16="http://schemas.microsoft.com/office/drawing/2014/main" val="10004"/>
                  </a:ext>
                </a:extLst>
              </a:tr>
            </a:tbl>
          </a:graphicData>
        </a:graphic>
      </p:graphicFrame>
      <p:sp>
        <p:nvSpPr>
          <p:cNvPr id="10" name="TextBox 9"/>
          <p:cNvSpPr txBox="1"/>
          <p:nvPr/>
        </p:nvSpPr>
        <p:spPr>
          <a:xfrm>
            <a:off x="0" y="905672"/>
            <a:ext cx="1025024" cy="369332"/>
          </a:xfrm>
          <a:prstGeom prst="rect">
            <a:avLst/>
          </a:prstGeom>
          <a:noFill/>
        </p:spPr>
        <p:txBody>
          <a:bodyPr wrap="none" rtlCol="0">
            <a:spAutoFit/>
          </a:bodyPr>
          <a:lstStyle/>
          <a:p>
            <a:r>
              <a:rPr lang="en-US" b="1" dirty="0"/>
              <a:t>Products</a:t>
            </a:r>
          </a:p>
        </p:txBody>
      </p:sp>
      <p:graphicFrame>
        <p:nvGraphicFramePr>
          <p:cNvPr id="11" name="Table 10"/>
          <p:cNvGraphicFramePr>
            <a:graphicFrameLocks noGrp="1"/>
          </p:cNvGraphicFramePr>
          <p:nvPr/>
        </p:nvGraphicFramePr>
        <p:xfrm>
          <a:off x="6760293" y="152992"/>
          <a:ext cx="5431707" cy="1854200"/>
        </p:xfrm>
        <a:graphic>
          <a:graphicData uri="http://schemas.openxmlformats.org/drawingml/2006/table">
            <a:tbl>
              <a:tblPr firstRow="1" bandRow="1">
                <a:tableStyleId>{5C22544A-7EE6-4342-B048-85BDC9FD1C3A}</a:tableStyleId>
              </a:tblPr>
              <a:tblGrid>
                <a:gridCol w="1181799">
                  <a:extLst>
                    <a:ext uri="{9D8B030D-6E8A-4147-A177-3AD203B41FA5}">
                      <a16:colId xmlns:a16="http://schemas.microsoft.com/office/drawing/2014/main" val="20000"/>
                    </a:ext>
                  </a:extLst>
                </a:gridCol>
                <a:gridCol w="1540574">
                  <a:extLst>
                    <a:ext uri="{9D8B030D-6E8A-4147-A177-3AD203B41FA5}">
                      <a16:colId xmlns:a16="http://schemas.microsoft.com/office/drawing/2014/main" val="20001"/>
                    </a:ext>
                  </a:extLst>
                </a:gridCol>
                <a:gridCol w="1354667">
                  <a:extLst>
                    <a:ext uri="{9D8B030D-6E8A-4147-A177-3AD203B41FA5}">
                      <a16:colId xmlns:a16="http://schemas.microsoft.com/office/drawing/2014/main" val="20002"/>
                    </a:ext>
                  </a:extLst>
                </a:gridCol>
                <a:gridCol w="1354667">
                  <a:extLst>
                    <a:ext uri="{9D8B030D-6E8A-4147-A177-3AD203B41FA5}">
                      <a16:colId xmlns:a16="http://schemas.microsoft.com/office/drawing/2014/main" val="20003"/>
                    </a:ext>
                  </a:extLst>
                </a:gridCol>
              </a:tblGrid>
              <a:tr h="370840">
                <a:tc>
                  <a:txBody>
                    <a:bodyPr/>
                    <a:lstStyle/>
                    <a:p>
                      <a:r>
                        <a:rPr lang="en-US" dirty="0" err="1"/>
                        <a:t>ProductID</a:t>
                      </a:r>
                      <a:endParaRPr lang="en-US" dirty="0"/>
                    </a:p>
                  </a:txBody>
                  <a:tcPr/>
                </a:tc>
                <a:tc>
                  <a:txBody>
                    <a:bodyPr/>
                    <a:lstStyle/>
                    <a:p>
                      <a:r>
                        <a:rPr lang="en-US" dirty="0" err="1"/>
                        <a:t>ProductName</a:t>
                      </a:r>
                      <a:endParaRPr lang="en-US" dirty="0"/>
                    </a:p>
                  </a:txBody>
                  <a:tcPr/>
                </a:tc>
                <a:tc>
                  <a:txBody>
                    <a:bodyPr/>
                    <a:lstStyle/>
                    <a:p>
                      <a:r>
                        <a:rPr lang="en-US" dirty="0" err="1"/>
                        <a:t>StoreName</a:t>
                      </a:r>
                      <a:endParaRPr lang="en-US" dirty="0"/>
                    </a:p>
                  </a:txBody>
                  <a:tcPr/>
                </a:tc>
                <a:tc>
                  <a:txBody>
                    <a:bodyPr/>
                    <a:lstStyle/>
                    <a:p>
                      <a:r>
                        <a:rPr lang="en-US" dirty="0"/>
                        <a:t>Price</a:t>
                      </a:r>
                    </a:p>
                  </a:txBody>
                  <a:tcPr/>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a:t>Blue</a:t>
                      </a:r>
                      <a:r>
                        <a:rPr lang="en-US" baseline="0" dirty="0"/>
                        <a:t> Shirt</a:t>
                      </a:r>
                      <a:endParaRPr lang="en-US" dirty="0"/>
                    </a:p>
                  </a:txBody>
                  <a:tcPr/>
                </a:tc>
                <a:tc>
                  <a:txBody>
                    <a:bodyPr/>
                    <a:lstStyle/>
                    <a:p>
                      <a:r>
                        <a:rPr lang="en-US" dirty="0"/>
                        <a:t>Store1</a:t>
                      </a:r>
                    </a:p>
                  </a:txBody>
                  <a:tcPr/>
                </a:tc>
                <a:tc>
                  <a:txBody>
                    <a:bodyPr/>
                    <a:lstStyle/>
                    <a:p>
                      <a:r>
                        <a:rPr lang="en-US" dirty="0"/>
                        <a:t>2000</a:t>
                      </a:r>
                    </a:p>
                  </a:txBody>
                  <a:tcPr/>
                </a:tc>
                <a:extLst>
                  <a:ext uri="{0D108BD9-81ED-4DB2-BD59-A6C34878D82A}">
                    <a16:rowId xmlns:a16="http://schemas.microsoft.com/office/drawing/2014/main" val="10001"/>
                  </a:ext>
                </a:extLst>
              </a:tr>
              <a:tr h="370840">
                <a:tc>
                  <a:txBody>
                    <a:bodyPr/>
                    <a:lstStyle/>
                    <a:p>
                      <a:r>
                        <a:rPr lang="en-US" dirty="0"/>
                        <a:t>2</a:t>
                      </a:r>
                    </a:p>
                  </a:txBody>
                  <a:tcPr/>
                </a:tc>
                <a:tc>
                  <a:txBody>
                    <a:bodyPr/>
                    <a:lstStyle/>
                    <a:p>
                      <a:r>
                        <a:rPr lang="en-US" dirty="0"/>
                        <a:t>White Shirt</a:t>
                      </a:r>
                    </a:p>
                  </a:txBody>
                  <a:tcPr/>
                </a:tc>
                <a:tc>
                  <a:txBody>
                    <a:bodyPr/>
                    <a:lstStyle/>
                    <a:p>
                      <a:r>
                        <a:rPr lang="en-US" dirty="0"/>
                        <a:t>Store2</a:t>
                      </a:r>
                    </a:p>
                  </a:txBody>
                  <a:tcPr/>
                </a:tc>
                <a:tc>
                  <a:txBody>
                    <a:bodyPr/>
                    <a:lstStyle/>
                    <a:p>
                      <a:r>
                        <a:rPr lang="en-US" dirty="0"/>
                        <a:t>2300</a:t>
                      </a:r>
                    </a:p>
                  </a:txBody>
                  <a:tcPr/>
                </a:tc>
                <a:extLst>
                  <a:ext uri="{0D108BD9-81ED-4DB2-BD59-A6C34878D82A}">
                    <a16:rowId xmlns:a16="http://schemas.microsoft.com/office/drawing/2014/main" val="10002"/>
                  </a:ext>
                </a:extLst>
              </a:tr>
              <a:tr h="370840">
                <a:tc>
                  <a:txBody>
                    <a:bodyPr/>
                    <a:lstStyle/>
                    <a:p>
                      <a:r>
                        <a:rPr lang="en-US" dirty="0"/>
                        <a:t>3</a:t>
                      </a:r>
                    </a:p>
                  </a:txBody>
                  <a:tcPr/>
                </a:tc>
                <a:tc>
                  <a:txBody>
                    <a:bodyPr/>
                    <a:lstStyle/>
                    <a:p>
                      <a:r>
                        <a:rPr lang="en-US" dirty="0"/>
                        <a:t>Grey</a:t>
                      </a:r>
                      <a:r>
                        <a:rPr lang="en-US" baseline="0" dirty="0"/>
                        <a:t> Shirt</a:t>
                      </a:r>
                      <a:endParaRPr lang="en-US" dirty="0"/>
                    </a:p>
                  </a:txBody>
                  <a:tcPr/>
                </a:tc>
                <a:tc>
                  <a:txBody>
                    <a:bodyPr/>
                    <a:lstStyle/>
                    <a:p>
                      <a:r>
                        <a:rPr lang="en-US" dirty="0"/>
                        <a:t>Store5</a:t>
                      </a:r>
                    </a:p>
                  </a:txBody>
                  <a:tcPr/>
                </a:tc>
                <a:tc>
                  <a:txBody>
                    <a:bodyPr/>
                    <a:lstStyle/>
                    <a:p>
                      <a:r>
                        <a:rPr lang="en-US" dirty="0"/>
                        <a:t>2200</a:t>
                      </a:r>
                    </a:p>
                  </a:txBody>
                  <a:tcPr/>
                </a:tc>
                <a:extLst>
                  <a:ext uri="{0D108BD9-81ED-4DB2-BD59-A6C34878D82A}">
                    <a16:rowId xmlns:a16="http://schemas.microsoft.com/office/drawing/2014/main" val="10003"/>
                  </a:ext>
                </a:extLst>
              </a:tr>
              <a:tr h="370840">
                <a:tc>
                  <a:txBody>
                    <a:bodyPr/>
                    <a:lstStyle/>
                    <a:p>
                      <a:r>
                        <a:rPr lang="en-US" dirty="0"/>
                        <a:t>4</a:t>
                      </a:r>
                    </a:p>
                  </a:txBody>
                  <a:tcPr/>
                </a:tc>
                <a:tc>
                  <a:txBody>
                    <a:bodyPr/>
                    <a:lstStyle/>
                    <a:p>
                      <a:r>
                        <a:rPr lang="en-US" dirty="0"/>
                        <a:t>Blue Shirt</a:t>
                      </a:r>
                    </a:p>
                  </a:txBody>
                  <a:tcPr/>
                </a:tc>
                <a:tc>
                  <a:txBody>
                    <a:bodyPr/>
                    <a:lstStyle/>
                    <a:p>
                      <a:r>
                        <a:rPr lang="en-US" dirty="0"/>
                        <a:t>Store4</a:t>
                      </a:r>
                    </a:p>
                  </a:txBody>
                  <a:tcPr/>
                </a:tc>
                <a:tc>
                  <a:txBody>
                    <a:bodyPr/>
                    <a:lstStyle/>
                    <a:p>
                      <a:r>
                        <a:rPr lang="en-US" dirty="0"/>
                        <a:t>2000</a:t>
                      </a:r>
                    </a:p>
                  </a:txBody>
                  <a:tcPr/>
                </a:tc>
                <a:extLst>
                  <a:ext uri="{0D108BD9-81ED-4DB2-BD59-A6C34878D82A}">
                    <a16:rowId xmlns:a16="http://schemas.microsoft.com/office/drawing/2014/main" val="10004"/>
                  </a:ext>
                </a:extLst>
              </a:tr>
            </a:tbl>
          </a:graphicData>
        </a:graphic>
      </p:graphicFrame>
      <p:graphicFrame>
        <p:nvGraphicFramePr>
          <p:cNvPr id="12" name="Table 11"/>
          <p:cNvGraphicFramePr>
            <a:graphicFrameLocks noGrp="1"/>
          </p:cNvGraphicFramePr>
          <p:nvPr/>
        </p:nvGraphicFramePr>
        <p:xfrm>
          <a:off x="288476" y="2772102"/>
          <a:ext cx="5643880" cy="1483360"/>
        </p:xfrm>
        <a:graphic>
          <a:graphicData uri="http://schemas.openxmlformats.org/drawingml/2006/table">
            <a:tbl>
              <a:tblPr firstRow="1" bandRow="1">
                <a:tableStyleId>{7DF18680-E054-41AD-8BC1-D1AEF772440D}</a:tableStyleId>
              </a:tblPr>
              <a:tblGrid>
                <a:gridCol w="157988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Productid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Productname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r>
                        <a:rPr lang="en-US" dirty="0"/>
                        <a:t>Price</a:t>
                      </a:r>
                    </a:p>
                  </a:txBody>
                  <a:tcPr/>
                </a:tc>
                <a:tc>
                  <a:txBody>
                    <a:bodyPr/>
                    <a:lstStyle/>
                    <a:p>
                      <a:r>
                        <a:rPr lang="en-US" dirty="0" err="1"/>
                        <a:t>int</a:t>
                      </a:r>
                      <a:endParaRPr lang="en-US" dirty="0"/>
                    </a:p>
                  </a:txBody>
                  <a:tcPr/>
                </a:tc>
                <a:extLst>
                  <a:ext uri="{0D108BD9-81ED-4DB2-BD59-A6C34878D82A}">
                    <a16:rowId xmlns:a16="http://schemas.microsoft.com/office/drawing/2014/main" val="10003"/>
                  </a:ext>
                </a:extLst>
              </a:tr>
            </a:tbl>
          </a:graphicData>
        </a:graphic>
      </p:graphicFrame>
      <p:graphicFrame>
        <p:nvGraphicFramePr>
          <p:cNvPr id="13" name="Table 12"/>
          <p:cNvGraphicFramePr>
            <a:graphicFrameLocks noGrp="1"/>
          </p:cNvGraphicFramePr>
          <p:nvPr/>
        </p:nvGraphicFramePr>
        <p:xfrm>
          <a:off x="6277662" y="2769956"/>
          <a:ext cx="5643880" cy="1483360"/>
        </p:xfrm>
        <a:graphic>
          <a:graphicData uri="http://schemas.openxmlformats.org/drawingml/2006/table">
            <a:tbl>
              <a:tblPr firstRow="1" bandRow="1">
                <a:tableStyleId>{7DF18680-E054-41AD-8BC1-D1AEF772440D}</a:tableStyleId>
              </a:tblPr>
              <a:tblGrid>
                <a:gridCol w="157988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Storeid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StoreName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r>
                        <a:rPr lang="en-US" dirty="0" err="1"/>
                        <a:t>ProductName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3"/>
                  </a:ext>
                </a:extLst>
              </a:tr>
            </a:tbl>
          </a:graphicData>
        </a:graphic>
      </p:graphicFrame>
      <p:cxnSp>
        <p:nvCxnSpPr>
          <p:cNvPr id="15" name="Straight Arrow Connector 14"/>
          <p:cNvCxnSpPr/>
          <p:nvPr/>
        </p:nvCxnSpPr>
        <p:spPr>
          <a:xfrm>
            <a:off x="4234011" y="1996224"/>
            <a:ext cx="6439" cy="770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240450" y="1996224"/>
            <a:ext cx="3364524" cy="770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Plus 17"/>
          <p:cNvSpPr/>
          <p:nvPr/>
        </p:nvSpPr>
        <p:spPr>
          <a:xfrm>
            <a:off x="5885644" y="3296992"/>
            <a:ext cx="425003" cy="489397"/>
          </a:xfrm>
          <a:prstGeom prst="mathPlus">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0" name="TextBox 19"/>
          <p:cNvSpPr txBox="1"/>
          <p:nvPr/>
        </p:nvSpPr>
        <p:spPr>
          <a:xfrm>
            <a:off x="229674" y="2369711"/>
            <a:ext cx="1025024" cy="369332"/>
          </a:xfrm>
          <a:prstGeom prst="rect">
            <a:avLst/>
          </a:prstGeom>
          <a:noFill/>
        </p:spPr>
        <p:txBody>
          <a:bodyPr wrap="none" rtlCol="0">
            <a:spAutoFit/>
          </a:bodyPr>
          <a:lstStyle/>
          <a:p>
            <a:r>
              <a:rPr lang="en-US" b="1" dirty="0"/>
              <a:t>Products</a:t>
            </a:r>
          </a:p>
        </p:txBody>
      </p:sp>
      <p:sp>
        <p:nvSpPr>
          <p:cNvPr id="21" name="TextBox 20"/>
          <p:cNvSpPr txBox="1"/>
          <p:nvPr/>
        </p:nvSpPr>
        <p:spPr>
          <a:xfrm>
            <a:off x="11187449" y="2369711"/>
            <a:ext cx="780983" cy="369332"/>
          </a:xfrm>
          <a:prstGeom prst="rect">
            <a:avLst/>
          </a:prstGeom>
          <a:noFill/>
        </p:spPr>
        <p:txBody>
          <a:bodyPr wrap="none" rtlCol="0">
            <a:spAutoFit/>
          </a:bodyPr>
          <a:lstStyle/>
          <a:p>
            <a:r>
              <a:rPr lang="en-US" b="1" dirty="0"/>
              <a:t>Stores</a:t>
            </a:r>
          </a:p>
        </p:txBody>
      </p:sp>
      <p:sp>
        <p:nvSpPr>
          <p:cNvPr id="22" name="Rectangle 21"/>
          <p:cNvSpPr/>
          <p:nvPr/>
        </p:nvSpPr>
        <p:spPr>
          <a:xfrm>
            <a:off x="4601111" y="4780276"/>
            <a:ext cx="2540952" cy="1384995"/>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cap="none" spc="0" dirty="0">
                <a:ln/>
                <a:solidFill>
                  <a:schemeClr val="accent3"/>
                </a:solidFill>
                <a:effectLst/>
              </a:rPr>
              <a:t>2NF</a:t>
            </a:r>
          </a:p>
          <a:p>
            <a:pPr algn="ctr"/>
            <a:r>
              <a:rPr lang="en-US" sz="2800" b="1" dirty="0">
                <a:ln/>
                <a:solidFill>
                  <a:schemeClr val="accent3"/>
                </a:solidFill>
              </a:rPr>
              <a:t>Second Normal </a:t>
            </a:r>
          </a:p>
          <a:p>
            <a:pPr algn="ctr"/>
            <a:r>
              <a:rPr lang="en-US" sz="2800" b="1" dirty="0">
                <a:ln/>
                <a:solidFill>
                  <a:schemeClr val="accent3"/>
                </a:solidFill>
              </a:rPr>
              <a:t>Form</a:t>
            </a:r>
            <a:endParaRPr lang="en-US" sz="2800" b="1" cap="none" spc="0" dirty="0">
              <a:ln/>
              <a:solidFill>
                <a:schemeClr val="accent3"/>
              </a:solidFill>
              <a:effectLst/>
            </a:endParaRPr>
          </a:p>
        </p:txBody>
      </p:sp>
      <p:sp>
        <p:nvSpPr>
          <p:cNvPr id="2" name="TextBox 1"/>
          <p:cNvSpPr txBox="1"/>
          <p:nvPr/>
        </p:nvSpPr>
        <p:spPr>
          <a:xfrm>
            <a:off x="7817477" y="4342969"/>
            <a:ext cx="3970652" cy="2031325"/>
          </a:xfrm>
          <a:prstGeom prst="rect">
            <a:avLst/>
          </a:prstGeom>
          <a:noFill/>
        </p:spPr>
        <p:txBody>
          <a:bodyPr wrap="square" rtlCol="0">
            <a:spAutoFit/>
          </a:bodyPr>
          <a:lstStyle/>
          <a:p>
            <a:pPr marL="342900" indent="-342900" algn="just">
              <a:buAutoNum type="arabicPeriod"/>
            </a:pPr>
            <a:r>
              <a:rPr lang="en-US" dirty="0"/>
              <a:t>There should not be any partial key dependencies. Attribute must be depended upon key.</a:t>
            </a:r>
          </a:p>
          <a:p>
            <a:pPr marL="342900" indent="-342900" algn="just">
              <a:buAutoNum type="arabicPeriod"/>
            </a:pPr>
            <a:r>
              <a:rPr lang="en-US" dirty="0"/>
              <a:t>Another principle is there should not be no derived data or calculated fields, such as total, while you have price and quantity in the table.</a:t>
            </a:r>
          </a:p>
        </p:txBody>
      </p:sp>
      <p:sp>
        <p:nvSpPr>
          <p:cNvPr id="3" name="TextBox 2"/>
          <p:cNvSpPr txBox="1"/>
          <p:nvPr/>
        </p:nvSpPr>
        <p:spPr>
          <a:xfrm>
            <a:off x="321972" y="4675031"/>
            <a:ext cx="3992451" cy="1477328"/>
          </a:xfrm>
          <a:prstGeom prst="rect">
            <a:avLst/>
          </a:prstGeom>
          <a:noFill/>
        </p:spPr>
        <p:txBody>
          <a:bodyPr wrap="square" rtlCol="0">
            <a:spAutoFit/>
          </a:bodyPr>
          <a:lstStyle/>
          <a:p>
            <a:r>
              <a:rPr lang="en-US" dirty="0"/>
              <a:t>Here product is dependent on store but the attributes don’t have to be depend only on key, so product name in this case does depend on store, but it doesn’t only depend on store for its existence. </a:t>
            </a:r>
          </a:p>
        </p:txBody>
      </p:sp>
    </p:spTree>
    <p:extLst>
      <p:ext uri="{BB962C8B-B14F-4D97-AF65-F5344CB8AC3E}">
        <p14:creationId xmlns:p14="http://schemas.microsoft.com/office/powerpoint/2010/main" val="172929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21" grpId="0"/>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88476" y="1394063"/>
          <a:ext cx="5643880" cy="1483360"/>
        </p:xfrm>
        <a:graphic>
          <a:graphicData uri="http://schemas.openxmlformats.org/drawingml/2006/table">
            <a:tbl>
              <a:tblPr firstRow="1" bandRow="1">
                <a:tableStyleId>{7DF18680-E054-41AD-8BC1-D1AEF772440D}</a:tableStyleId>
              </a:tblPr>
              <a:tblGrid>
                <a:gridCol w="157988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Productid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Productname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r h="370840">
                <a:tc>
                  <a:txBody>
                    <a:bodyPr/>
                    <a:lstStyle/>
                    <a:p>
                      <a:r>
                        <a:rPr lang="en-US" dirty="0"/>
                        <a:t>Price</a:t>
                      </a:r>
                    </a:p>
                  </a:txBody>
                  <a:tcPr/>
                </a:tc>
                <a:tc>
                  <a:txBody>
                    <a:bodyPr/>
                    <a:lstStyle/>
                    <a:p>
                      <a:r>
                        <a:rPr lang="en-US" dirty="0" err="1"/>
                        <a:t>int</a:t>
                      </a:r>
                      <a:endParaRPr lang="en-US" dirty="0"/>
                    </a:p>
                  </a:txBody>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nvGraphicFramePr>
        <p:xfrm>
          <a:off x="6226146" y="1533585"/>
          <a:ext cx="5643880" cy="1112520"/>
        </p:xfrm>
        <a:graphic>
          <a:graphicData uri="http://schemas.openxmlformats.org/drawingml/2006/table">
            <a:tbl>
              <a:tblPr firstRow="1" bandRow="1">
                <a:tableStyleId>{7DF18680-E054-41AD-8BC1-D1AEF772440D}</a:tableStyleId>
              </a:tblPr>
              <a:tblGrid>
                <a:gridCol w="157988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Storeid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StoreName</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nvGraphicFramePr>
        <p:xfrm>
          <a:off x="3558074" y="3965545"/>
          <a:ext cx="5643880" cy="1112520"/>
        </p:xfrm>
        <a:graphic>
          <a:graphicData uri="http://schemas.openxmlformats.org/drawingml/2006/table">
            <a:tbl>
              <a:tblPr firstRow="1" bandRow="1">
                <a:tableStyleId>{7DF18680-E054-41AD-8BC1-D1AEF772440D}</a:tableStyleId>
              </a:tblPr>
              <a:tblGrid>
                <a:gridCol w="157988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Column Name</a:t>
                      </a:r>
                    </a:p>
                  </a:txBody>
                  <a:tcPr/>
                </a:tc>
                <a:tc>
                  <a:txBody>
                    <a:bodyPr/>
                    <a:lstStyle/>
                    <a:p>
                      <a:r>
                        <a:rPr lang="en-US" dirty="0"/>
                        <a:t>Data Type</a:t>
                      </a:r>
                    </a:p>
                  </a:txBody>
                  <a:tcPr/>
                </a:tc>
                <a:extLst>
                  <a:ext uri="{0D108BD9-81ED-4DB2-BD59-A6C34878D82A}">
                    <a16:rowId xmlns:a16="http://schemas.microsoft.com/office/drawing/2014/main" val="10000"/>
                  </a:ext>
                </a:extLst>
              </a:tr>
              <a:tr h="370840">
                <a:tc>
                  <a:txBody>
                    <a:bodyPr/>
                    <a:lstStyle/>
                    <a:p>
                      <a:r>
                        <a:rPr lang="en-US" dirty="0" err="1"/>
                        <a:t>Storeid</a:t>
                      </a:r>
                      <a:endParaRPr lang="en-US" dirty="0"/>
                    </a:p>
                  </a:txBody>
                  <a:tcPr/>
                </a:tc>
                <a:tc>
                  <a:txBody>
                    <a:bodyPr/>
                    <a:lstStyle/>
                    <a:p>
                      <a:r>
                        <a:rPr lang="en-US" dirty="0" err="1"/>
                        <a:t>Int</a:t>
                      </a:r>
                      <a:endParaRPr lang="en-US" dirty="0"/>
                    </a:p>
                  </a:txBody>
                  <a:tcPr/>
                </a:tc>
                <a:extLst>
                  <a:ext uri="{0D108BD9-81ED-4DB2-BD59-A6C34878D82A}">
                    <a16:rowId xmlns:a16="http://schemas.microsoft.com/office/drawing/2014/main" val="10001"/>
                  </a:ext>
                </a:extLst>
              </a:tr>
              <a:tr h="370840">
                <a:tc>
                  <a:txBody>
                    <a:bodyPr/>
                    <a:lstStyle/>
                    <a:p>
                      <a:r>
                        <a:rPr lang="en-US" dirty="0" err="1"/>
                        <a:t>Productid</a:t>
                      </a:r>
                      <a:endParaRPr lang="en-US" dirty="0"/>
                    </a:p>
                  </a:txBody>
                  <a:tcPr/>
                </a:tc>
                <a:tc>
                  <a:txBody>
                    <a:bodyPr/>
                    <a:lstStyle/>
                    <a:p>
                      <a:r>
                        <a:rPr lang="en-US" dirty="0" err="1"/>
                        <a:t>varchar</a:t>
                      </a:r>
                      <a:r>
                        <a:rPr lang="en-US" dirty="0"/>
                        <a:t>(20)</a:t>
                      </a:r>
                    </a:p>
                  </a:txBody>
                  <a:tcPr/>
                </a:tc>
                <a:extLst>
                  <a:ext uri="{0D108BD9-81ED-4DB2-BD59-A6C34878D82A}">
                    <a16:rowId xmlns:a16="http://schemas.microsoft.com/office/drawing/2014/main" val="10002"/>
                  </a:ext>
                </a:extLst>
              </a:tr>
            </a:tbl>
          </a:graphicData>
        </a:graphic>
      </p:graphicFrame>
      <p:sp>
        <p:nvSpPr>
          <p:cNvPr id="7" name="TextBox 6"/>
          <p:cNvSpPr txBox="1"/>
          <p:nvPr/>
        </p:nvSpPr>
        <p:spPr>
          <a:xfrm>
            <a:off x="229674" y="1043188"/>
            <a:ext cx="1025024" cy="369332"/>
          </a:xfrm>
          <a:prstGeom prst="rect">
            <a:avLst/>
          </a:prstGeom>
          <a:noFill/>
        </p:spPr>
        <p:txBody>
          <a:bodyPr wrap="none" rtlCol="0">
            <a:spAutoFit/>
          </a:bodyPr>
          <a:lstStyle/>
          <a:p>
            <a:r>
              <a:rPr lang="en-US" b="1" dirty="0"/>
              <a:t>Products</a:t>
            </a:r>
          </a:p>
        </p:txBody>
      </p:sp>
      <p:sp>
        <p:nvSpPr>
          <p:cNvPr id="8" name="TextBox 7"/>
          <p:cNvSpPr txBox="1"/>
          <p:nvPr/>
        </p:nvSpPr>
        <p:spPr>
          <a:xfrm>
            <a:off x="10904114" y="1043188"/>
            <a:ext cx="780983" cy="369332"/>
          </a:xfrm>
          <a:prstGeom prst="rect">
            <a:avLst/>
          </a:prstGeom>
          <a:noFill/>
        </p:spPr>
        <p:txBody>
          <a:bodyPr wrap="none" rtlCol="0">
            <a:spAutoFit/>
          </a:bodyPr>
          <a:lstStyle/>
          <a:p>
            <a:r>
              <a:rPr lang="en-US" b="1" dirty="0"/>
              <a:t>Stores</a:t>
            </a:r>
          </a:p>
        </p:txBody>
      </p:sp>
      <p:sp>
        <p:nvSpPr>
          <p:cNvPr id="9" name="TextBox 8"/>
          <p:cNvSpPr txBox="1"/>
          <p:nvPr/>
        </p:nvSpPr>
        <p:spPr>
          <a:xfrm>
            <a:off x="5698903" y="3603937"/>
            <a:ext cx="1102481" cy="369332"/>
          </a:xfrm>
          <a:prstGeom prst="rect">
            <a:avLst/>
          </a:prstGeom>
          <a:noFill/>
        </p:spPr>
        <p:txBody>
          <a:bodyPr wrap="none" rtlCol="0">
            <a:spAutoFit/>
          </a:bodyPr>
          <a:lstStyle/>
          <a:p>
            <a:r>
              <a:rPr lang="en-US" b="1" dirty="0"/>
              <a:t>Inventory</a:t>
            </a:r>
          </a:p>
        </p:txBody>
      </p:sp>
      <p:sp>
        <p:nvSpPr>
          <p:cNvPr id="10" name="Rectangle 9"/>
          <p:cNvSpPr/>
          <p:nvPr/>
        </p:nvSpPr>
        <p:spPr>
          <a:xfrm>
            <a:off x="742186" y="3788603"/>
            <a:ext cx="2238563" cy="1384995"/>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cap="none" spc="0" dirty="0">
                <a:ln/>
                <a:solidFill>
                  <a:schemeClr val="accent3"/>
                </a:solidFill>
                <a:effectLst/>
              </a:rPr>
              <a:t>3NF</a:t>
            </a:r>
          </a:p>
          <a:p>
            <a:pPr algn="ctr"/>
            <a:r>
              <a:rPr lang="en-US" sz="2800" b="1" dirty="0">
                <a:ln/>
                <a:solidFill>
                  <a:schemeClr val="accent3"/>
                </a:solidFill>
              </a:rPr>
              <a:t>Third Normal </a:t>
            </a:r>
          </a:p>
          <a:p>
            <a:pPr algn="ctr"/>
            <a:r>
              <a:rPr lang="en-US" sz="2800" b="1" dirty="0">
                <a:ln/>
                <a:solidFill>
                  <a:schemeClr val="accent3"/>
                </a:solidFill>
              </a:rPr>
              <a:t>Form</a:t>
            </a:r>
            <a:endParaRPr lang="en-US" sz="2800" b="1" cap="none" spc="0" dirty="0">
              <a:ln/>
              <a:solidFill>
                <a:schemeClr val="accent3"/>
              </a:solidFill>
              <a:effectLst/>
            </a:endParaRPr>
          </a:p>
        </p:txBody>
      </p:sp>
      <p:sp>
        <p:nvSpPr>
          <p:cNvPr id="2" name="TextBox 1"/>
          <p:cNvSpPr txBox="1"/>
          <p:nvPr/>
        </p:nvSpPr>
        <p:spPr>
          <a:xfrm>
            <a:off x="9893122" y="4019435"/>
            <a:ext cx="2021983" cy="923330"/>
          </a:xfrm>
          <a:prstGeom prst="rect">
            <a:avLst/>
          </a:prstGeom>
          <a:noFill/>
        </p:spPr>
        <p:txBody>
          <a:bodyPr wrap="square" rtlCol="0">
            <a:spAutoFit/>
          </a:bodyPr>
          <a:lstStyle/>
          <a:p>
            <a:r>
              <a:rPr lang="en-US" dirty="0"/>
              <a:t>Attribute must be solely dependent upon the key.</a:t>
            </a:r>
          </a:p>
        </p:txBody>
      </p:sp>
      <p:sp>
        <p:nvSpPr>
          <p:cNvPr id="3" name="TextBox 2"/>
          <p:cNvSpPr txBox="1"/>
          <p:nvPr/>
        </p:nvSpPr>
        <p:spPr>
          <a:xfrm>
            <a:off x="3335627" y="5679583"/>
            <a:ext cx="6349285" cy="369332"/>
          </a:xfrm>
          <a:prstGeom prst="rect">
            <a:avLst/>
          </a:prstGeom>
          <a:noFill/>
        </p:spPr>
        <p:txBody>
          <a:bodyPr wrap="square" rtlCol="0">
            <a:spAutoFit/>
          </a:bodyPr>
          <a:lstStyle/>
          <a:p>
            <a:r>
              <a:rPr lang="en-US" dirty="0"/>
              <a:t>Third normal form essentially removes the transitive dependency.</a:t>
            </a:r>
          </a:p>
        </p:txBody>
      </p:sp>
    </p:spTree>
    <p:extLst>
      <p:ext uri="{BB962C8B-B14F-4D97-AF65-F5344CB8AC3E}">
        <p14:creationId xmlns:p14="http://schemas.microsoft.com/office/powerpoint/2010/main" val="2889455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BCNF</a:t>
            </a:r>
          </a:p>
        </p:txBody>
      </p:sp>
      <p:graphicFrame>
        <p:nvGraphicFramePr>
          <p:cNvPr id="4" name="Table 3"/>
          <p:cNvGraphicFramePr>
            <a:graphicFrameLocks noGrp="1"/>
          </p:cNvGraphicFramePr>
          <p:nvPr/>
        </p:nvGraphicFramePr>
        <p:xfrm>
          <a:off x="1825938" y="2290888"/>
          <a:ext cx="8128000" cy="1854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0840">
                <a:tc>
                  <a:txBody>
                    <a:bodyPr/>
                    <a:lstStyle/>
                    <a:p>
                      <a:r>
                        <a:rPr lang="en-US" dirty="0" err="1"/>
                        <a:t>StudentID</a:t>
                      </a:r>
                      <a:endParaRPr lang="en-US" dirty="0"/>
                    </a:p>
                  </a:txBody>
                  <a:tcPr/>
                </a:tc>
                <a:tc>
                  <a:txBody>
                    <a:bodyPr/>
                    <a:lstStyle/>
                    <a:p>
                      <a:r>
                        <a:rPr lang="en-US" dirty="0"/>
                        <a:t>Name</a:t>
                      </a:r>
                    </a:p>
                  </a:txBody>
                  <a:tcPr/>
                </a:tc>
                <a:tc>
                  <a:txBody>
                    <a:bodyPr/>
                    <a:lstStyle/>
                    <a:p>
                      <a:r>
                        <a:rPr lang="en-US" dirty="0"/>
                        <a:t>Course</a:t>
                      </a:r>
                    </a:p>
                  </a:txBody>
                  <a:tcPr/>
                </a:tc>
                <a:tc>
                  <a:txBody>
                    <a:bodyPr/>
                    <a:lstStyle/>
                    <a:p>
                      <a:r>
                        <a:rPr lang="en-US" dirty="0"/>
                        <a:t>Duration</a:t>
                      </a:r>
                    </a:p>
                  </a:txBody>
                  <a:tcPr/>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a:t>Tom</a:t>
                      </a:r>
                    </a:p>
                  </a:txBody>
                  <a:tcPr/>
                </a:tc>
                <a:tc>
                  <a:txBody>
                    <a:bodyPr/>
                    <a:lstStyle/>
                    <a:p>
                      <a:r>
                        <a:rPr lang="en-US" dirty="0"/>
                        <a:t>Java</a:t>
                      </a:r>
                    </a:p>
                  </a:txBody>
                  <a:tcPr/>
                </a:tc>
                <a:tc>
                  <a:txBody>
                    <a:bodyPr/>
                    <a:lstStyle/>
                    <a:p>
                      <a:r>
                        <a:rPr lang="en-US" dirty="0"/>
                        <a:t>60</a:t>
                      </a:r>
                    </a:p>
                  </a:txBody>
                  <a:tcPr/>
                </a:tc>
                <a:extLst>
                  <a:ext uri="{0D108BD9-81ED-4DB2-BD59-A6C34878D82A}">
                    <a16:rowId xmlns:a16="http://schemas.microsoft.com/office/drawing/2014/main" val="10001"/>
                  </a:ext>
                </a:extLst>
              </a:tr>
              <a:tr h="370840">
                <a:tc>
                  <a:txBody>
                    <a:bodyPr/>
                    <a:lstStyle/>
                    <a:p>
                      <a:r>
                        <a:rPr lang="en-US" dirty="0"/>
                        <a:t>2</a:t>
                      </a:r>
                    </a:p>
                  </a:txBody>
                  <a:tcPr/>
                </a:tc>
                <a:tc>
                  <a:txBody>
                    <a:bodyPr/>
                    <a:lstStyle/>
                    <a:p>
                      <a:r>
                        <a:rPr lang="en-US" dirty="0"/>
                        <a:t>Jerry</a:t>
                      </a:r>
                    </a:p>
                  </a:txBody>
                  <a:tcPr/>
                </a:tc>
                <a:tc>
                  <a:txBody>
                    <a:bodyPr/>
                    <a:lstStyle/>
                    <a:p>
                      <a:r>
                        <a:rPr lang="en-US" dirty="0"/>
                        <a:t>Database</a:t>
                      </a:r>
                    </a:p>
                  </a:txBody>
                  <a:tcPr/>
                </a:tc>
                <a:tc>
                  <a:txBody>
                    <a:bodyPr/>
                    <a:lstStyle/>
                    <a:p>
                      <a:r>
                        <a:rPr lang="en-US" dirty="0"/>
                        <a:t>90</a:t>
                      </a:r>
                    </a:p>
                  </a:txBody>
                  <a:tcPr/>
                </a:tc>
                <a:extLst>
                  <a:ext uri="{0D108BD9-81ED-4DB2-BD59-A6C34878D82A}">
                    <a16:rowId xmlns:a16="http://schemas.microsoft.com/office/drawing/2014/main" val="10002"/>
                  </a:ext>
                </a:extLst>
              </a:tr>
              <a:tr h="370840">
                <a:tc>
                  <a:txBody>
                    <a:bodyPr/>
                    <a:lstStyle/>
                    <a:p>
                      <a:r>
                        <a:rPr lang="en-US" dirty="0"/>
                        <a:t>3</a:t>
                      </a:r>
                    </a:p>
                  </a:txBody>
                  <a:tcPr/>
                </a:tc>
                <a:tc>
                  <a:txBody>
                    <a:bodyPr/>
                    <a:lstStyle/>
                    <a:p>
                      <a:r>
                        <a:rPr lang="en-US" dirty="0"/>
                        <a:t>Duck</a:t>
                      </a:r>
                    </a:p>
                  </a:txBody>
                  <a:tcPr/>
                </a:tc>
                <a:tc>
                  <a:txBody>
                    <a:bodyPr/>
                    <a:lstStyle/>
                    <a:p>
                      <a:r>
                        <a:rPr lang="en-US" dirty="0"/>
                        <a:t>Database </a:t>
                      </a:r>
                      <a:r>
                        <a:rPr lang="en-US" dirty="0" err="1"/>
                        <a:t>Adv</a:t>
                      </a:r>
                      <a:endParaRPr lang="en-US" dirty="0"/>
                    </a:p>
                  </a:txBody>
                  <a:tcPr/>
                </a:tc>
                <a:tc>
                  <a:txBody>
                    <a:bodyPr/>
                    <a:lstStyle/>
                    <a:p>
                      <a:r>
                        <a:rPr lang="en-US" dirty="0"/>
                        <a:t>100</a:t>
                      </a:r>
                    </a:p>
                  </a:txBody>
                  <a:tcPr/>
                </a:tc>
                <a:extLst>
                  <a:ext uri="{0D108BD9-81ED-4DB2-BD59-A6C34878D82A}">
                    <a16:rowId xmlns:a16="http://schemas.microsoft.com/office/drawing/2014/main" val="10003"/>
                  </a:ext>
                </a:extLst>
              </a:tr>
              <a:tr h="370840">
                <a:tc>
                  <a:txBody>
                    <a:bodyPr/>
                    <a:lstStyle/>
                    <a:p>
                      <a:r>
                        <a:rPr lang="en-US" dirty="0"/>
                        <a:t>4</a:t>
                      </a:r>
                    </a:p>
                  </a:txBody>
                  <a:tcPr/>
                </a:tc>
                <a:tc>
                  <a:txBody>
                    <a:bodyPr/>
                    <a:lstStyle/>
                    <a:p>
                      <a:r>
                        <a:rPr lang="en-US" dirty="0" err="1"/>
                        <a:t>Donalds</a:t>
                      </a:r>
                      <a:endParaRPr lang="en-US" dirty="0"/>
                    </a:p>
                  </a:txBody>
                  <a:tcPr/>
                </a:tc>
                <a:tc>
                  <a:txBody>
                    <a:bodyPr/>
                    <a:lstStyle/>
                    <a:p>
                      <a:r>
                        <a:rPr lang="en-US" dirty="0"/>
                        <a:t>Database</a:t>
                      </a:r>
                    </a:p>
                  </a:txBody>
                  <a:tcPr/>
                </a:tc>
                <a:tc>
                  <a:txBody>
                    <a:bodyPr/>
                    <a:lstStyle/>
                    <a:p>
                      <a:r>
                        <a:rPr lang="en-US" dirty="0"/>
                        <a:t>100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02619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Loss-less join Decomposition</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a:t> Decomposition – the process of breaking down in parts or elements.</a:t>
            </a:r>
          </a:p>
          <a:p>
            <a:pPr>
              <a:buFont typeface="Arial" panose="020B0604020202020204" pitchFamily="34" charset="0"/>
              <a:buChar char="•"/>
            </a:pPr>
            <a:r>
              <a:rPr lang="en-US" dirty="0"/>
              <a:t> Decomposition in database means breaking tables down into multiple tables From Database perspective means going to a higher normal form.</a:t>
            </a:r>
          </a:p>
          <a:p>
            <a:pPr>
              <a:buFont typeface="Arial" panose="020B0604020202020204" pitchFamily="34" charset="0"/>
              <a:buChar char="•"/>
            </a:pPr>
            <a:r>
              <a:rPr lang="en-US" dirty="0"/>
              <a:t> Important that decompositions are “good”,</a:t>
            </a:r>
          </a:p>
          <a:p>
            <a:pPr>
              <a:buFont typeface="Arial" panose="020B0604020202020204" pitchFamily="34" charset="0"/>
              <a:buChar char="•"/>
            </a:pPr>
            <a:r>
              <a:rPr lang="en-US" dirty="0"/>
              <a:t> Two Characteristics of Good Decompositions</a:t>
            </a:r>
          </a:p>
          <a:p>
            <a:pPr>
              <a:spcAft>
                <a:spcPts val="0"/>
              </a:spcAft>
              <a:defRPr/>
            </a:pPr>
            <a:r>
              <a:rPr lang="en-US" dirty="0"/>
              <a:t>1) Lossless: Means functioning without a loss. In other words, retain everything after being break in two or more tables.</a:t>
            </a:r>
          </a:p>
          <a:p>
            <a:pPr>
              <a:spcAft>
                <a:spcPts val="0"/>
              </a:spcAft>
              <a:defRPr/>
            </a:pPr>
            <a:r>
              <a:rPr lang="en-US" dirty="0"/>
              <a:t>2) Preserve dependencies</a:t>
            </a:r>
          </a:p>
          <a:p>
            <a:endParaRPr lang="en-US" dirty="0"/>
          </a:p>
        </p:txBody>
      </p:sp>
    </p:spTree>
    <p:extLst>
      <p:ext uri="{BB962C8B-B14F-4D97-AF65-F5344CB8AC3E}">
        <p14:creationId xmlns:p14="http://schemas.microsoft.com/office/powerpoint/2010/main" val="955576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Lossless Decomposition</a:t>
            </a:r>
          </a:p>
        </p:txBody>
      </p:sp>
      <p:sp>
        <p:nvSpPr>
          <p:cNvPr id="513027" name="Rectangle 3"/>
          <p:cNvSpPr>
            <a:spLocks noGrp="1" noChangeArrowheads="1"/>
          </p:cNvSpPr>
          <p:nvPr>
            <p:ph type="body" idx="1"/>
          </p:nvPr>
        </p:nvSpPr>
        <p:spPr>
          <a:xfrm>
            <a:off x="1218127" y="1899633"/>
            <a:ext cx="5414493" cy="2486910"/>
          </a:xfrm>
        </p:spPr>
        <p:txBody>
          <a:bodyPr rtlCol="0">
            <a:normAutofit/>
          </a:bodyPr>
          <a:lstStyle/>
          <a:p>
            <a:pPr>
              <a:spcAft>
                <a:spcPts val="0"/>
              </a:spcAft>
              <a:defRPr/>
            </a:pPr>
            <a:r>
              <a:rPr lang="en-US" sz="2200" dirty="0"/>
              <a:t>Sometimes the same set of data is reproduced:</a:t>
            </a:r>
          </a:p>
          <a:p>
            <a:pPr>
              <a:spcAft>
                <a:spcPts val="0"/>
              </a:spcAft>
              <a:defRPr/>
            </a:pPr>
            <a:endParaRPr lang="en-US" sz="2200" dirty="0"/>
          </a:p>
          <a:p>
            <a:pPr>
              <a:spcAft>
                <a:spcPts val="0"/>
              </a:spcAft>
              <a:defRPr/>
            </a:pPr>
            <a:r>
              <a:rPr lang="en-US" dirty="0"/>
              <a:t>(Word, 100) + (Word, WP) </a:t>
            </a:r>
            <a:r>
              <a:rPr lang="en-US" dirty="0">
                <a:sym typeface="Wingdings" pitchFamily="2" charset="2"/>
              </a:rPr>
              <a:t> (Word, 100, WP)</a:t>
            </a:r>
          </a:p>
          <a:p>
            <a:pPr>
              <a:spcAft>
                <a:spcPts val="0"/>
              </a:spcAft>
              <a:defRPr/>
            </a:pPr>
            <a:r>
              <a:rPr lang="en-US" dirty="0"/>
              <a:t>(Oracle, 1000) + (Oracle, DB) </a:t>
            </a:r>
            <a:r>
              <a:rPr lang="en-US" dirty="0">
                <a:sym typeface="Wingdings" pitchFamily="2" charset="2"/>
              </a:rPr>
              <a:t> (</a:t>
            </a:r>
            <a:r>
              <a:rPr lang="en-US" dirty="0"/>
              <a:t>Oracle</a:t>
            </a:r>
            <a:r>
              <a:rPr lang="en-US" dirty="0">
                <a:sym typeface="Wingdings" pitchFamily="2" charset="2"/>
              </a:rPr>
              <a:t>, 1000, </a:t>
            </a:r>
            <a:r>
              <a:rPr lang="en-US" dirty="0"/>
              <a:t>DB</a:t>
            </a:r>
            <a:r>
              <a:rPr lang="en-US" dirty="0">
                <a:sym typeface="Wingdings" pitchFamily="2" charset="2"/>
              </a:rPr>
              <a:t>)</a:t>
            </a:r>
          </a:p>
          <a:p>
            <a:pPr>
              <a:spcAft>
                <a:spcPts val="0"/>
              </a:spcAft>
              <a:defRPr/>
            </a:pPr>
            <a:r>
              <a:rPr lang="en-US" dirty="0"/>
              <a:t>(Access, 100) + (Access, DB) </a:t>
            </a:r>
            <a:r>
              <a:rPr lang="en-US" dirty="0">
                <a:sym typeface="Wingdings" pitchFamily="2" charset="2"/>
              </a:rPr>
              <a:t> (Access, 100, </a:t>
            </a:r>
            <a:r>
              <a:rPr lang="en-US" dirty="0"/>
              <a:t>DB</a:t>
            </a:r>
            <a:r>
              <a:rPr lang="en-US" dirty="0">
                <a:sym typeface="Wingdings" pitchFamily="2" charset="2"/>
              </a:rPr>
              <a:t>)</a:t>
            </a:r>
          </a:p>
          <a:p>
            <a:pPr>
              <a:spcAft>
                <a:spcPts val="0"/>
              </a:spcAft>
              <a:defRPr/>
            </a:pPr>
            <a:endParaRPr lang="en-US" dirty="0"/>
          </a:p>
        </p:txBody>
      </p:sp>
      <p:graphicFrame>
        <p:nvGraphicFramePr>
          <p:cNvPr id="513028" name="Group 4"/>
          <p:cNvGraphicFramePr>
            <a:graphicFrameLocks noGrp="1"/>
          </p:cNvGraphicFramePr>
          <p:nvPr>
            <p:extLst>
              <p:ext uri="{D42A27DB-BD31-4B8C-83A1-F6EECF244321}">
                <p14:modId xmlns:p14="http://schemas.microsoft.com/office/powerpoint/2010/main" val="2973119435"/>
              </p:ext>
            </p:extLst>
          </p:nvPr>
        </p:nvGraphicFramePr>
        <p:xfrm>
          <a:off x="7035084" y="2539284"/>
          <a:ext cx="3429000" cy="1279848"/>
        </p:xfrm>
        <a:graphic>
          <a:graphicData uri="http://schemas.openxmlformats.org/drawingml/2006/table">
            <a:tbl>
              <a:tblPr/>
              <a:tblGrid>
                <a:gridCol w="1258888">
                  <a:extLst>
                    <a:ext uri="{9D8B030D-6E8A-4147-A177-3AD203B41FA5}">
                      <a16:colId xmlns:a16="http://schemas.microsoft.com/office/drawing/2014/main" val="20000"/>
                    </a:ext>
                  </a:extLst>
                </a:gridCol>
                <a:gridCol w="1020762">
                  <a:extLst>
                    <a:ext uri="{9D8B030D-6E8A-4147-A177-3AD203B41FA5}">
                      <a16:colId xmlns:a16="http://schemas.microsoft.com/office/drawing/2014/main" val="20001"/>
                    </a:ext>
                  </a:extLst>
                </a:gridCol>
                <a:gridCol w="1149350">
                  <a:extLst>
                    <a:ext uri="{9D8B030D-6E8A-4147-A177-3AD203B41FA5}">
                      <a16:colId xmlns:a16="http://schemas.microsoft.com/office/drawing/2014/main" val="20002"/>
                    </a:ext>
                  </a:extLst>
                </a:gridCol>
              </a:tblGrid>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Name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Price</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Category</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Word</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WP</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Oracle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1000</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Access</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DB</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513050" name="Group 26"/>
          <p:cNvGraphicFramePr>
            <a:graphicFrameLocks noGrp="1"/>
          </p:cNvGraphicFramePr>
          <p:nvPr>
            <p:extLst>
              <p:ext uri="{D42A27DB-BD31-4B8C-83A1-F6EECF244321}">
                <p14:modId xmlns:p14="http://schemas.microsoft.com/office/powerpoint/2010/main" val="2979890281"/>
              </p:ext>
            </p:extLst>
          </p:nvPr>
        </p:nvGraphicFramePr>
        <p:xfrm>
          <a:off x="5663484" y="4291884"/>
          <a:ext cx="2279650" cy="1279848"/>
        </p:xfrm>
        <a:graphic>
          <a:graphicData uri="http://schemas.openxmlformats.org/drawingml/2006/table">
            <a:tbl>
              <a:tblPr/>
              <a:tblGrid>
                <a:gridCol w="1258888">
                  <a:extLst>
                    <a:ext uri="{9D8B030D-6E8A-4147-A177-3AD203B41FA5}">
                      <a16:colId xmlns:a16="http://schemas.microsoft.com/office/drawing/2014/main" val="20000"/>
                    </a:ext>
                  </a:extLst>
                </a:gridCol>
                <a:gridCol w="1020762">
                  <a:extLst>
                    <a:ext uri="{9D8B030D-6E8A-4147-A177-3AD203B41FA5}">
                      <a16:colId xmlns:a16="http://schemas.microsoft.com/office/drawing/2014/main" val="20001"/>
                    </a:ext>
                  </a:extLst>
                </a:gridCol>
              </a:tblGrid>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dirty="0">
                          <a:ln>
                            <a:noFill/>
                          </a:ln>
                          <a:solidFill>
                            <a:schemeClr val="accent2"/>
                          </a:solidFill>
                          <a:effectLst/>
                          <a:latin typeface="Arial" charset="0"/>
                        </a:rPr>
                        <a:t>Name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Price</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Word</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Oracle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1000</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Access</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513067" name="Group 43"/>
          <p:cNvGraphicFramePr>
            <a:graphicFrameLocks noGrp="1"/>
          </p:cNvGraphicFramePr>
          <p:nvPr>
            <p:extLst>
              <p:ext uri="{D42A27DB-BD31-4B8C-83A1-F6EECF244321}">
                <p14:modId xmlns:p14="http://schemas.microsoft.com/office/powerpoint/2010/main" val="3335510566"/>
              </p:ext>
            </p:extLst>
          </p:nvPr>
        </p:nvGraphicFramePr>
        <p:xfrm>
          <a:off x="9702084" y="4291884"/>
          <a:ext cx="2408238" cy="1279848"/>
        </p:xfrm>
        <a:graphic>
          <a:graphicData uri="http://schemas.openxmlformats.org/drawingml/2006/table">
            <a:tbl>
              <a:tblPr/>
              <a:tblGrid>
                <a:gridCol w="1258888">
                  <a:extLst>
                    <a:ext uri="{9D8B030D-6E8A-4147-A177-3AD203B41FA5}">
                      <a16:colId xmlns:a16="http://schemas.microsoft.com/office/drawing/2014/main" val="20000"/>
                    </a:ext>
                  </a:extLst>
                </a:gridCol>
                <a:gridCol w="1149350">
                  <a:extLst>
                    <a:ext uri="{9D8B030D-6E8A-4147-A177-3AD203B41FA5}">
                      <a16:colId xmlns:a16="http://schemas.microsoft.com/office/drawing/2014/main" val="20001"/>
                    </a:ext>
                  </a:extLst>
                </a:gridCol>
              </a:tblGrid>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Name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Category</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Word</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WP</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Oracle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Access</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0300" name="Line 60"/>
          <p:cNvSpPr>
            <a:spLocks noChangeShapeType="1"/>
          </p:cNvSpPr>
          <p:nvPr/>
        </p:nvSpPr>
        <p:spPr bwMode="auto">
          <a:xfrm flipH="1">
            <a:off x="6958884" y="3834684"/>
            <a:ext cx="4572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01" name="Line 61"/>
          <p:cNvSpPr>
            <a:spLocks noChangeShapeType="1"/>
          </p:cNvSpPr>
          <p:nvPr/>
        </p:nvSpPr>
        <p:spPr bwMode="auto">
          <a:xfrm>
            <a:off x="10006884" y="3834684"/>
            <a:ext cx="4572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ustDataLst>
      <p:tags r:id="rId1"/>
    </p:custDataLst>
    <p:extLst>
      <p:ext uri="{BB962C8B-B14F-4D97-AF65-F5344CB8AC3E}">
        <p14:creationId xmlns:p14="http://schemas.microsoft.com/office/powerpoint/2010/main" val="1685716475"/>
      </p:ext>
    </p:extLst>
  </p:cSld>
  <p:clrMapOvr>
    <a:masterClrMapping/>
  </p:clrMapOvr>
  <p:transition spd="slow" advTm="41025"/>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3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30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302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13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27"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Lossy Decomposition</a:t>
            </a:r>
          </a:p>
        </p:txBody>
      </p:sp>
      <p:sp>
        <p:nvSpPr>
          <p:cNvPr id="515075" name="Rectangle 3"/>
          <p:cNvSpPr>
            <a:spLocks noGrp="1" noChangeArrowheads="1"/>
          </p:cNvSpPr>
          <p:nvPr>
            <p:ph type="body" idx="1"/>
          </p:nvPr>
        </p:nvSpPr>
        <p:spPr>
          <a:xfrm>
            <a:off x="1131669" y="1828800"/>
            <a:ext cx="4419600" cy="3992451"/>
          </a:xfrm>
        </p:spPr>
        <p:txBody>
          <a:bodyPr rtlCol="0">
            <a:normAutofit/>
          </a:bodyPr>
          <a:lstStyle/>
          <a:p>
            <a:pPr>
              <a:lnSpc>
                <a:spcPct val="80000"/>
              </a:lnSpc>
              <a:spcAft>
                <a:spcPts val="0"/>
              </a:spcAft>
              <a:defRPr/>
            </a:pPr>
            <a:r>
              <a:rPr lang="en-US" sz="2200" dirty="0"/>
              <a:t>Sometimes it’s not:</a:t>
            </a:r>
          </a:p>
          <a:p>
            <a:pPr>
              <a:lnSpc>
                <a:spcPct val="80000"/>
              </a:lnSpc>
              <a:spcAft>
                <a:spcPts val="0"/>
              </a:spcAft>
              <a:defRPr/>
            </a:pPr>
            <a:r>
              <a:rPr lang="en-US" sz="1800" dirty="0"/>
              <a:t>(Word, WP) + (100, WP) </a:t>
            </a:r>
            <a:r>
              <a:rPr lang="en-US" sz="1800" dirty="0">
                <a:sym typeface="Wingdings" pitchFamily="2" charset="2"/>
              </a:rPr>
              <a:t>= (Word, 100, WP)</a:t>
            </a:r>
          </a:p>
          <a:p>
            <a:pPr>
              <a:lnSpc>
                <a:spcPct val="80000"/>
              </a:lnSpc>
              <a:spcAft>
                <a:spcPts val="0"/>
              </a:spcAft>
              <a:defRPr/>
            </a:pPr>
            <a:r>
              <a:rPr lang="en-US" sz="1800" dirty="0"/>
              <a:t>(Oracle, DB) + (1000, DB) </a:t>
            </a:r>
            <a:r>
              <a:rPr lang="en-US" sz="1800" dirty="0">
                <a:sym typeface="Wingdings" pitchFamily="2" charset="2"/>
              </a:rPr>
              <a:t>=  (</a:t>
            </a:r>
            <a:r>
              <a:rPr lang="en-US" sz="1800" dirty="0"/>
              <a:t>Oracle</a:t>
            </a:r>
            <a:r>
              <a:rPr lang="en-US" sz="1800" dirty="0">
                <a:sym typeface="Wingdings" pitchFamily="2" charset="2"/>
              </a:rPr>
              <a:t>, 1000, </a:t>
            </a:r>
            <a:r>
              <a:rPr lang="en-US" sz="1800" dirty="0"/>
              <a:t>DB</a:t>
            </a:r>
            <a:r>
              <a:rPr lang="en-US" sz="1800" dirty="0">
                <a:sym typeface="Wingdings" pitchFamily="2" charset="2"/>
              </a:rPr>
              <a:t>)</a:t>
            </a:r>
          </a:p>
          <a:p>
            <a:pPr>
              <a:lnSpc>
                <a:spcPct val="80000"/>
              </a:lnSpc>
              <a:spcAft>
                <a:spcPts val="0"/>
              </a:spcAft>
              <a:defRPr/>
            </a:pPr>
            <a:r>
              <a:rPr lang="en-US" sz="1800" dirty="0"/>
              <a:t>(Oracle, DB) + (100, DB) </a:t>
            </a:r>
            <a:r>
              <a:rPr lang="en-US" sz="1800" dirty="0">
                <a:sym typeface="Wingdings" pitchFamily="2" charset="2"/>
              </a:rPr>
              <a:t>= (</a:t>
            </a:r>
            <a:r>
              <a:rPr lang="en-US" sz="1800" dirty="0"/>
              <a:t>Oracle</a:t>
            </a:r>
            <a:r>
              <a:rPr lang="en-US" sz="1800" dirty="0">
                <a:sym typeface="Wingdings" pitchFamily="2" charset="2"/>
              </a:rPr>
              <a:t>, </a:t>
            </a:r>
            <a:r>
              <a:rPr lang="en-US" sz="1800" b="1" dirty="0">
                <a:solidFill>
                  <a:srgbClr val="FF0000"/>
                </a:solidFill>
                <a:sym typeface="Wingdings" pitchFamily="2" charset="2"/>
              </a:rPr>
              <a:t>100</a:t>
            </a:r>
            <a:r>
              <a:rPr lang="en-US" sz="1800" dirty="0">
                <a:sym typeface="Wingdings" pitchFamily="2" charset="2"/>
              </a:rPr>
              <a:t>, </a:t>
            </a:r>
            <a:r>
              <a:rPr lang="en-US" sz="1800" dirty="0"/>
              <a:t>DB</a:t>
            </a:r>
            <a:r>
              <a:rPr lang="en-US" sz="1800" dirty="0">
                <a:sym typeface="Wingdings" pitchFamily="2" charset="2"/>
              </a:rPr>
              <a:t>)</a:t>
            </a:r>
          </a:p>
          <a:p>
            <a:pPr>
              <a:lnSpc>
                <a:spcPct val="80000"/>
              </a:lnSpc>
              <a:spcAft>
                <a:spcPts val="0"/>
              </a:spcAft>
              <a:defRPr/>
            </a:pPr>
            <a:r>
              <a:rPr lang="en-US" sz="1800" dirty="0"/>
              <a:t>(Access, DB) + (1000, DB) </a:t>
            </a:r>
            <a:r>
              <a:rPr lang="en-US" sz="1800" dirty="0">
                <a:sym typeface="Wingdings" pitchFamily="2" charset="2"/>
              </a:rPr>
              <a:t>=  (</a:t>
            </a:r>
            <a:r>
              <a:rPr lang="en-US" sz="1800" dirty="0"/>
              <a:t>Access</a:t>
            </a:r>
            <a:r>
              <a:rPr lang="en-US" sz="1800" dirty="0">
                <a:sym typeface="Wingdings" pitchFamily="2" charset="2"/>
              </a:rPr>
              <a:t>, </a:t>
            </a:r>
            <a:r>
              <a:rPr lang="en-US" sz="1800" b="1" dirty="0">
                <a:solidFill>
                  <a:srgbClr val="FF0000"/>
                </a:solidFill>
              </a:rPr>
              <a:t>1000</a:t>
            </a:r>
            <a:r>
              <a:rPr lang="en-US" sz="1800" dirty="0"/>
              <a:t>, DB</a:t>
            </a:r>
            <a:r>
              <a:rPr lang="en-US" sz="1800" dirty="0">
                <a:sym typeface="Wingdings" pitchFamily="2" charset="2"/>
              </a:rPr>
              <a:t>)</a:t>
            </a:r>
          </a:p>
          <a:p>
            <a:pPr>
              <a:lnSpc>
                <a:spcPct val="80000"/>
              </a:lnSpc>
              <a:spcAft>
                <a:spcPts val="0"/>
              </a:spcAft>
              <a:defRPr/>
            </a:pPr>
            <a:r>
              <a:rPr lang="en-US" sz="1800" dirty="0"/>
              <a:t>(Access, DB) + (100, DB) </a:t>
            </a:r>
            <a:r>
              <a:rPr lang="en-US" sz="1800" dirty="0">
                <a:sym typeface="Wingdings" pitchFamily="2" charset="2"/>
              </a:rPr>
              <a:t>= (Access, 100, </a:t>
            </a:r>
            <a:r>
              <a:rPr lang="en-US" sz="1800" dirty="0"/>
              <a:t>DB</a:t>
            </a:r>
            <a:r>
              <a:rPr lang="en-US" sz="1800" dirty="0">
                <a:sym typeface="Wingdings" pitchFamily="2" charset="2"/>
              </a:rPr>
              <a:t>)</a:t>
            </a:r>
          </a:p>
          <a:p>
            <a:pPr>
              <a:lnSpc>
                <a:spcPct val="80000"/>
              </a:lnSpc>
              <a:spcAft>
                <a:spcPts val="0"/>
              </a:spcAft>
              <a:defRPr/>
            </a:pPr>
            <a:endParaRPr lang="en-US" dirty="0"/>
          </a:p>
        </p:txBody>
      </p:sp>
      <p:graphicFrame>
        <p:nvGraphicFramePr>
          <p:cNvPr id="515076" name="Group 4"/>
          <p:cNvGraphicFramePr>
            <a:graphicFrameLocks noGrp="1"/>
          </p:cNvGraphicFramePr>
          <p:nvPr>
            <p:extLst>
              <p:ext uri="{D42A27DB-BD31-4B8C-83A1-F6EECF244321}">
                <p14:modId xmlns:p14="http://schemas.microsoft.com/office/powerpoint/2010/main" val="528759230"/>
              </p:ext>
            </p:extLst>
          </p:nvPr>
        </p:nvGraphicFramePr>
        <p:xfrm>
          <a:off x="6663744" y="3003995"/>
          <a:ext cx="3429000" cy="1279848"/>
        </p:xfrm>
        <a:graphic>
          <a:graphicData uri="http://schemas.openxmlformats.org/drawingml/2006/table">
            <a:tbl>
              <a:tblPr/>
              <a:tblGrid>
                <a:gridCol w="1258888">
                  <a:extLst>
                    <a:ext uri="{9D8B030D-6E8A-4147-A177-3AD203B41FA5}">
                      <a16:colId xmlns:a16="http://schemas.microsoft.com/office/drawing/2014/main" val="20000"/>
                    </a:ext>
                  </a:extLst>
                </a:gridCol>
                <a:gridCol w="1020762">
                  <a:extLst>
                    <a:ext uri="{9D8B030D-6E8A-4147-A177-3AD203B41FA5}">
                      <a16:colId xmlns:a16="http://schemas.microsoft.com/office/drawing/2014/main" val="20001"/>
                    </a:ext>
                  </a:extLst>
                </a:gridCol>
                <a:gridCol w="1149350">
                  <a:extLst>
                    <a:ext uri="{9D8B030D-6E8A-4147-A177-3AD203B41FA5}">
                      <a16:colId xmlns:a16="http://schemas.microsoft.com/office/drawing/2014/main" val="20002"/>
                    </a:ext>
                  </a:extLst>
                </a:gridCol>
              </a:tblGrid>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Name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Price</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Category</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Word</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WP</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Oracle</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1000</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Access</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DB</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515098" name="Group 26"/>
          <p:cNvGraphicFramePr>
            <a:graphicFrameLocks noGrp="1"/>
          </p:cNvGraphicFramePr>
          <p:nvPr>
            <p:extLst>
              <p:ext uri="{D42A27DB-BD31-4B8C-83A1-F6EECF244321}">
                <p14:modId xmlns:p14="http://schemas.microsoft.com/office/powerpoint/2010/main" val="707805063"/>
              </p:ext>
            </p:extLst>
          </p:nvPr>
        </p:nvGraphicFramePr>
        <p:xfrm>
          <a:off x="4758744" y="4604195"/>
          <a:ext cx="2408238" cy="1279848"/>
        </p:xfrm>
        <a:graphic>
          <a:graphicData uri="http://schemas.openxmlformats.org/drawingml/2006/table">
            <a:tbl>
              <a:tblPr/>
              <a:tblGrid>
                <a:gridCol w="1258888">
                  <a:extLst>
                    <a:ext uri="{9D8B030D-6E8A-4147-A177-3AD203B41FA5}">
                      <a16:colId xmlns:a16="http://schemas.microsoft.com/office/drawing/2014/main" val="20000"/>
                    </a:ext>
                  </a:extLst>
                </a:gridCol>
                <a:gridCol w="1149350">
                  <a:extLst>
                    <a:ext uri="{9D8B030D-6E8A-4147-A177-3AD203B41FA5}">
                      <a16:colId xmlns:a16="http://schemas.microsoft.com/office/drawing/2014/main" val="20001"/>
                    </a:ext>
                  </a:extLst>
                </a:gridCol>
              </a:tblGrid>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dirty="0">
                          <a:ln>
                            <a:noFill/>
                          </a:ln>
                          <a:solidFill>
                            <a:schemeClr val="accent2"/>
                          </a:solidFill>
                          <a:effectLst/>
                          <a:latin typeface="Arial" charset="0"/>
                        </a:rPr>
                        <a:t>Category</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Name</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WP</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Word</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Oracle</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DB</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Access</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515115" name="Group 43"/>
          <p:cNvGraphicFramePr>
            <a:graphicFrameLocks noGrp="1"/>
          </p:cNvGraphicFramePr>
          <p:nvPr>
            <p:extLst>
              <p:ext uri="{D42A27DB-BD31-4B8C-83A1-F6EECF244321}">
                <p14:modId xmlns:p14="http://schemas.microsoft.com/office/powerpoint/2010/main" val="117127546"/>
              </p:ext>
            </p:extLst>
          </p:nvPr>
        </p:nvGraphicFramePr>
        <p:xfrm>
          <a:off x="9559345" y="4527995"/>
          <a:ext cx="2170113" cy="1279848"/>
        </p:xfrm>
        <a:graphic>
          <a:graphicData uri="http://schemas.openxmlformats.org/drawingml/2006/table">
            <a:tbl>
              <a:tblPr/>
              <a:tblGrid>
                <a:gridCol w="1020763">
                  <a:extLst>
                    <a:ext uri="{9D8B030D-6E8A-4147-A177-3AD203B41FA5}">
                      <a16:colId xmlns:a16="http://schemas.microsoft.com/office/drawing/2014/main" val="20000"/>
                    </a:ext>
                  </a:extLst>
                </a:gridCol>
                <a:gridCol w="1149350">
                  <a:extLst>
                    <a:ext uri="{9D8B030D-6E8A-4147-A177-3AD203B41FA5}">
                      <a16:colId xmlns:a16="http://schemas.microsoft.com/office/drawing/2014/main" val="20001"/>
                    </a:ext>
                  </a:extLst>
                </a:gridCol>
              </a:tblGrid>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Category</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1" i="0" u="none" strike="noStrike" cap="none" normalizeH="0" baseline="0">
                          <a:ln>
                            <a:noFill/>
                          </a:ln>
                          <a:solidFill>
                            <a:schemeClr val="accent2"/>
                          </a:solidFill>
                          <a:effectLst/>
                          <a:latin typeface="Arial" charset="0"/>
                        </a:rPr>
                        <a:t>Price</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WP</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1000</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88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DB</a:t>
                      </a:r>
                    </a:p>
                  </a:txBody>
                  <a:tcPr marT="45681" marB="45681"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a:ln>
                            <a:noFill/>
                          </a:ln>
                          <a:solidFill>
                            <a:schemeClr val="tx1"/>
                          </a:solidFill>
                          <a:effectLst/>
                          <a:latin typeface="Arial" charset="0"/>
                        </a:rPr>
                        <a:t>100</a:t>
                      </a:r>
                    </a:p>
                  </a:txBody>
                  <a:tcPr marT="45681" marB="45681"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1324" name="Line 60"/>
          <p:cNvSpPr>
            <a:spLocks noChangeShapeType="1"/>
          </p:cNvSpPr>
          <p:nvPr/>
        </p:nvSpPr>
        <p:spPr bwMode="auto">
          <a:xfrm flipH="1">
            <a:off x="5673144" y="4146995"/>
            <a:ext cx="7620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25" name="Line 61"/>
          <p:cNvSpPr>
            <a:spLocks noChangeShapeType="1"/>
          </p:cNvSpPr>
          <p:nvPr/>
        </p:nvSpPr>
        <p:spPr bwMode="auto">
          <a:xfrm>
            <a:off x="10245144" y="3994595"/>
            <a:ext cx="609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26" name="Oval 62"/>
          <p:cNvSpPr>
            <a:spLocks noChangeArrowheads="1"/>
          </p:cNvSpPr>
          <p:nvPr/>
        </p:nvSpPr>
        <p:spPr bwMode="auto">
          <a:xfrm>
            <a:off x="10273478" y="1828800"/>
            <a:ext cx="1558052" cy="1168539"/>
          </a:xfrm>
          <a:prstGeom prst="ellipse">
            <a:avLst/>
          </a:prstGeom>
          <a:solidFill>
            <a:srgbClr val="FFFF00"/>
          </a:solidFill>
          <a:ln w="9525">
            <a:solidFill>
              <a:schemeClr val="tx1"/>
            </a:solidFill>
            <a:round/>
            <a:headEnd/>
            <a:tailEnd/>
          </a:ln>
        </p:spPr>
        <p:txBody>
          <a:bodyPr wrap="none" anchor="ct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sz="2400" dirty="0">
                <a:latin typeface="Times New Roman" panose="02020603050405020304" pitchFamily="18" charset="0"/>
              </a:rPr>
              <a:t>What’s</a:t>
            </a:r>
            <a:br>
              <a:rPr lang="en-US" sz="2400" dirty="0">
                <a:latin typeface="Times New Roman" panose="02020603050405020304" pitchFamily="18" charset="0"/>
              </a:rPr>
            </a:br>
            <a:r>
              <a:rPr lang="en-US" sz="2400" dirty="0">
                <a:latin typeface="Times New Roman" panose="02020603050405020304" pitchFamily="18" charset="0"/>
              </a:rPr>
              <a:t>wrong?</a:t>
            </a:r>
          </a:p>
        </p:txBody>
      </p:sp>
    </p:spTree>
    <p:custDataLst>
      <p:tags r:id="rId1"/>
    </p:custDataLst>
    <p:extLst>
      <p:ext uri="{BB962C8B-B14F-4D97-AF65-F5344CB8AC3E}">
        <p14:creationId xmlns:p14="http://schemas.microsoft.com/office/powerpoint/2010/main" val="1428949409"/>
      </p:ext>
    </p:extLst>
  </p:cSld>
  <p:clrMapOvr>
    <a:masterClrMapping/>
  </p:clrMapOvr>
  <p:transition spd="slow" advTm="76935"/>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5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5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50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15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15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150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75"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2701" y="2220361"/>
            <a:ext cx="4412362" cy="1569660"/>
          </a:xfrm>
          <a:prstGeom prst="rect">
            <a:avLst/>
          </a:prstGeom>
          <a:noFill/>
        </p:spPr>
        <p:txBody>
          <a:bodyPr wrap="none" lIns="91440" tIns="45720" rIns="91440" bIns="45720">
            <a:spAutoFit/>
          </a:bodyPr>
          <a:lstStyle/>
          <a:p>
            <a:pPr algn="ctr"/>
            <a:r>
              <a:rPr lang="en-US" sz="9600" dirty="0">
                <a:ln w="0"/>
                <a:solidFill>
                  <a:schemeClr val="accent1"/>
                </a:solidFill>
                <a:effectLst>
                  <a:outerShdw blurRad="38100" dist="25400" dir="5400000" algn="ctr" rotWithShape="0">
                    <a:srgbClr val="6E747A">
                      <a:alpha val="43000"/>
                    </a:srgbClr>
                  </a:outerShdw>
                </a:effectLst>
              </a:rPr>
              <a:t>THANKS</a:t>
            </a:r>
          </a:p>
        </p:txBody>
      </p:sp>
    </p:spTree>
    <p:extLst>
      <p:ext uri="{BB962C8B-B14F-4D97-AF65-F5344CB8AC3E}">
        <p14:creationId xmlns:p14="http://schemas.microsoft.com/office/powerpoint/2010/main" val="17809881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8.7|1.7|1.4|1"/>
</p:tagLst>
</file>

<file path=ppt/tags/tag2.xml><?xml version="1.0" encoding="utf-8"?>
<p:tagLst xmlns:a="http://schemas.openxmlformats.org/drawingml/2006/main" xmlns:r="http://schemas.openxmlformats.org/officeDocument/2006/relationships" xmlns:p="http://schemas.openxmlformats.org/presentationml/2006/main">
  <p:tag name="TIMING" val="|9.6|1.4|1.3|0.9|4.4|1"/>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2426</TotalTime>
  <Words>2779</Words>
  <Application>Microsoft Office PowerPoint</Application>
  <PresentationFormat>Widescreen</PresentationFormat>
  <Paragraphs>517</Paragraphs>
  <Slides>39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Georgia</vt:lpstr>
      <vt:lpstr>Source Sans Pro</vt:lpstr>
      <vt:lpstr>Times New Roman</vt:lpstr>
      <vt:lpstr>Wingdings</vt:lpstr>
      <vt:lpstr>Retrospect</vt:lpstr>
      <vt:lpstr>Database Design &amp; Normalization</vt:lpstr>
      <vt:lpstr>Determinant and Dependent</vt:lpstr>
      <vt:lpstr>Functional Dependencies (FD)</vt:lpstr>
      <vt:lpstr>…</vt:lpstr>
      <vt:lpstr>…</vt:lpstr>
      <vt:lpstr>Types of Functional Dependencies</vt:lpstr>
      <vt:lpstr>Transitive Dependencies (TD)</vt:lpstr>
      <vt:lpstr>PowerPoint Presentation</vt:lpstr>
      <vt:lpstr>PowerPoint Presentation</vt:lpstr>
      <vt:lpstr>PowerPoint Presentation</vt:lpstr>
      <vt:lpstr>Multi-Valued Dependencies (MVD)</vt:lpstr>
      <vt:lpstr>PowerPoint Presentation</vt:lpstr>
      <vt:lpstr>PowerPoint Presentation</vt:lpstr>
      <vt:lpstr>Trivial Functional Dependencies</vt:lpstr>
      <vt:lpstr>Non-Trivial Dependency </vt:lpstr>
      <vt:lpstr>NORMALIZATION</vt:lpstr>
      <vt:lpstr>Why Normalization: Redundancy </vt:lpstr>
      <vt:lpstr>Anomalies of Database</vt:lpstr>
      <vt:lpstr>Update anomalies</vt:lpstr>
      <vt:lpstr>Deletion anomalies</vt:lpstr>
      <vt:lpstr>Insert anomalies</vt:lpstr>
      <vt:lpstr>Normalization</vt:lpstr>
      <vt:lpstr>Why Normalization</vt:lpstr>
      <vt:lpstr>First Normal Form</vt:lpstr>
      <vt:lpstr>Second Normal Form</vt:lpstr>
      <vt:lpstr>…</vt:lpstr>
      <vt:lpstr>…</vt:lpstr>
      <vt:lpstr>Third Normal Form</vt:lpstr>
      <vt:lpstr>…</vt:lpstr>
      <vt:lpstr>…</vt:lpstr>
      <vt:lpstr>Boyce-Codd Normal Form</vt:lpstr>
      <vt:lpstr>PowerPoint Presentation</vt:lpstr>
      <vt:lpstr>PowerPoint Presentation</vt:lpstr>
      <vt:lpstr>PowerPoint Presentation</vt:lpstr>
      <vt:lpstr>BCNF</vt:lpstr>
      <vt:lpstr>Loss-less join Decomposition</vt:lpstr>
      <vt:lpstr>Lossless Decomposition</vt:lpstr>
      <vt:lpstr>Lossy Decomposition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 Design &amp; Normalization</dc:title>
  <dc:creator>Nishant</dc:creator>
  <cp:lastModifiedBy>NISHANT KUMAR</cp:lastModifiedBy>
  <cp:revision>150</cp:revision>
  <dcterms:created xsi:type="dcterms:W3CDTF">2016-02-15T08:00:42Z</dcterms:created>
  <dcterms:modified xsi:type="dcterms:W3CDTF">2024-03-07T12:40:16Z</dcterms:modified>
</cp:coreProperties>
</file>