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96" r:id="rId33"/>
    <p:sldId id="298" r:id="rId34"/>
    <p:sldId id="297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787" y="-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78ABC-B784-971B-CD37-BE07CF833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DF3B19-8687-65DC-4101-172BDF0C9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DB4C-06A1-47BA-9631-7E9BEF8F2A0B}" type="datetimeFigureOut">
              <a:rPr lang="en-IN" smtClean="0"/>
              <a:t>11-03-2026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550094-D784-D575-F32D-57B08C0D1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DB3003-11B2-586A-E5D6-AA781D001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CCA9-F227-44DA-8927-C04C9BB4B2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9361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605A71-5C7F-3637-035E-01CA7A529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E8756A-060F-229F-2A3F-300A6EA54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EC275-ACA5-E9D0-3AF0-B995DAD59C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A8DB4C-06A1-47BA-9631-7E9BEF8F2A0B}" type="datetimeFigureOut">
              <a:rPr lang="en-IN" smtClean="0"/>
              <a:t>11-03-2026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81BDC-C42F-FC2C-FCE0-6AFC9D9A73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E8944-9E1F-9DD6-FB79-0CEA82DD17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F7CCA9-F227-44DA-8927-C04C9BB4B2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925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C76C96-C5F9-EDD8-AE81-EC8E8A4BF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Database Design &amp; Normalization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C551E7-6F54-4669-5398-C270795BFB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96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D2FA214-258F-3A38-E7EE-D248B7123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Determinant and Dependent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265D16-2E7C-75BB-4D94-0FCCCCCCF8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42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866E105-2A4E-32BF-2D91-6B1A9D2DF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Dependencies (FD)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C72CDF-7DE1-E6D2-E343-9F4FCB5EED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92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B8CF18-4E13-58A0-3D9A-3F6CE1EF7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CB1404-09CE-86F8-68AB-F06DA8547F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284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FB22C05-6739-D7CD-8B6C-BF6E747AD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0CFD15-E7DB-A3B4-F4E8-5DCD99C12C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075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7407EB0-1AD0-1A9E-D530-4DA152195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Functional Dependencies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0BC0BC-14CA-003E-97E3-4C4C92FCCC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6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C669D0B-49A4-1B60-9D26-ADE858869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Transitive Dependencies (TD)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3BB4B2-5003-9CF5-4B26-B237B32559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7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B8C5CBE-0226-891B-89CF-3F748CA65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737333-E1EB-68B0-7618-D752F44ADE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5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E779291-1396-50AE-8FD0-9C510A5A0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F8A068-6A63-BC1B-614D-940F49A7AB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3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7081291-17FB-9EDA-7155-E91DD38FF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2E96E4-09C9-42FE-18DC-600C573C0C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4D928C-9522-51A8-6130-35AE938F7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Multi-Valued Dependencies (MVD)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91165C-2304-6E98-318D-4E2A5BED9B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39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9A8937F-1598-8B77-FE4F-C3C3FCED8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984940-8245-4E18-01F1-9CC7C2270C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60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64F32D-9C28-B5F6-AADF-A42200272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EE9DE1-37F8-0D27-0F59-D2CBAF423E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01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5CC382-10E9-6796-74D3-B6FB10B8D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Trivial Functional Dependencies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E62FD5-D1CD-8046-FECC-EED4125114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5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693FACF-3614-EDDF-7CE1-EC16838C8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Non-Trivial Dependency	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F926BB-BD9A-0FA2-EC14-D49BEED1A3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3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548741-786A-C123-9F90-984F56D72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NORMALIZATION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F4051C-45EA-1163-BB6E-4CAB283E9E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04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661B33-B557-B44E-52F1-62ACE34AB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Why Normalization: Redundancy 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8FD1F7-B6F5-E78E-04F0-19B99FAB6C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1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9018B3-CF5D-D2DA-3660-C3B6E83CF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Anomalies of Database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6AD54F-F336-4ABF-DE91-69F142D800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04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B88AFA-E445-7651-FB5C-DCF1F7267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Update anomalies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EDD2FC-DD2C-2AF8-7026-511B9C75E0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48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275ACC-C9B9-5D61-190E-E4DE94815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Deletion anomalies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60D027-CA4D-ACD5-6924-725FB17F18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4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EBAE308-12C0-7D9E-5C81-C56E587DD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Insert anomalies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EC984A-1130-3F58-A37D-BA6EFABF32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4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6C00367-4441-9222-4396-A45107559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Normalization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57F0C1-791D-2B00-61D6-3B49486402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2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0425A8-56FA-9E1B-FBF4-5F441D452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Why Normalization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190760-7503-7498-1AF8-F9265DD71F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54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60DCC8F-3B91-AA38-A183-95BA17DB6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 Normal Form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878EAC-7A37-1782-D9BC-03F9BF3BE0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8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BBC9C6E-4F35-ECEC-6CE2-BFC081B33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Second Normal Form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4AB318-798F-5C73-4BB7-8C123D4501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0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86373B-98C5-3FBD-1F88-72C665532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…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A1097E-3910-F1AA-4632-C1D99BE54A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94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A397F8-F33A-992D-04F7-6DBA53702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24B957-9741-B725-ED1E-CF7BEDE494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56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B777BD9-4AF5-0CCA-30BC-3DBD72762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Third Normal Form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BF7267-1FBE-0304-997F-F213576B9D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6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556304F-0321-6B11-8ABE-2B9E628F8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877F93-0EF8-AE2C-691B-ADC78045AB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36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77937FC-C853-D26C-901D-91295E0D8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…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960E74-1AD0-BE62-2ACB-7DEB33C497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3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CADB45-69B0-8DD4-5C0F-6E84C1335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Boyce-Codd Normal Form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541B39-2283-D034-0267-BD825E8B0E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53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48005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BCNF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1660208"/>
            <a:ext cx="10515600" cy="45119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Boyce–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Codd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Normal Form (BCNF) is a stronger version of the Third Normal Form (3NF) used to eliminate redundancy and anomalies in database tables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00000"/>
              </a:lnSpc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Rule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BCNF: </a:t>
            </a:r>
          </a:p>
          <a:p>
            <a:pPr algn="just">
              <a:lnSpc>
                <a:spcPct val="10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table is in BCNF if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every non-trivial functional dependency X → Y, X must be a super key.</a:t>
            </a:r>
          </a:p>
          <a:p>
            <a:pPr algn="just">
              <a:lnSpc>
                <a:spcPct val="100000"/>
              </a:lnSpc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Meaning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attribute (or set of attributes) determining other attributes must be a candidate key or super key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43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Latn-IN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1690688"/>
            <a:ext cx="10515600" cy="471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328505"/>
              </p:ext>
            </p:extLst>
          </p:nvPr>
        </p:nvGraphicFramePr>
        <p:xfrm>
          <a:off x="838200" y="1443336"/>
          <a:ext cx="10515600" cy="188976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295341014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6458323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9569258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Course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Instructor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535131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DBMS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Rao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806591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Sharma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880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DBMS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Rao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8328079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38200" y="3580448"/>
            <a:ext cx="9906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Functional dependencies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Student, Course → Instructor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Instructor →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Course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Here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Instructor determines Course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but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Instructor is not a super key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so the table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violates BCNF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645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83920" y="69174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Decomposition to BCNF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Split into two tables: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637755"/>
              </p:ext>
            </p:extLst>
          </p:nvPr>
        </p:nvGraphicFramePr>
        <p:xfrm>
          <a:off x="883920" y="4846122"/>
          <a:ext cx="10515600" cy="137160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344364751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9705594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Instructor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Course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38725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Rao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DBMS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0600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Sharma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610784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706846"/>
              </p:ext>
            </p:extLst>
          </p:nvPr>
        </p:nvGraphicFramePr>
        <p:xfrm>
          <a:off x="883920" y="2123131"/>
          <a:ext cx="10515600" cy="182880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163688812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3701256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Instructor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10141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Rao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9342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Sharma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1902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Rao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6916378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83920" y="6339196"/>
            <a:ext cx="43765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Now both tables satisfy 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BCNF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1595088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latin typeface="Arial" panose="020B0604020202020204" pitchFamily="34" charset="0"/>
              </a:rPr>
              <a:t>Table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1</a:t>
            </a:r>
            <a:endParaRPr lang="en-US" altLang="en-US" sz="2400" dirty="0"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83920" y="4321710"/>
            <a:ext cx="1221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latin typeface="Arial" panose="020B0604020202020204" pitchFamily="34" charset="0"/>
              </a:rPr>
              <a:t>Table 2</a:t>
            </a:r>
            <a:endParaRPr lang="en-US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60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91033BB-111A-8C48-2475-02FAEFF33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027032-8955-87B8-D77E-80541BF4E2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68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7854A64-5EC1-6553-28C9-A3389A4DA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72171-84CF-3EC1-0A5F-D8F1E0BD0B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67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FC31E6-FB91-447E-D2D4-1DE60A558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3B2843-26C3-8A09-49DC-12C17BF919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13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1882BC-0A09-EE06-DC45-22CDA6F2B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BCNF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736C6E-1290-378D-9710-557FBFD735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0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56FA12-27B1-E571-C656-A80934081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Loss-less join Decomposition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C1EB18-3FFC-21CD-805B-3CE92B982F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48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AE3D12-6CE9-9CD3-5A95-CC1892AA9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Lossless Decomposition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F3C1B8-25B8-1A7A-FE8D-4B3155DDF2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102734"/>
      </p:ext>
    </p:extLst>
  </p:cSld>
  <p:clrMapOvr>
    <a:masterClrMapping/>
  </p:clrMapOvr>
  <p:transition spd="slow" advTm="41025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5AAB6C-E241-BB7A-8872-B5FE45D3F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Lossy Decomposition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9DE89E-DD78-FD3E-90F0-936934C613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97072"/>
      </p:ext>
    </p:extLst>
  </p:cSld>
  <p:clrMapOvr>
    <a:masterClrMapping/>
  </p:clrMapOvr>
  <p:transition spd="slow" advTm="76935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5297EED-5D31-47CD-A657-3D254F18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5F9FB1-1B17-27E2-7758-A4752BA461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89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243</Words>
  <Application>Microsoft Office PowerPoint</Application>
  <PresentationFormat>Widescreen</PresentationFormat>
  <Paragraphs>76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Aptos</vt:lpstr>
      <vt:lpstr>Aptos Display</vt:lpstr>
      <vt:lpstr>Arial</vt:lpstr>
      <vt:lpstr>Office Theme</vt:lpstr>
      <vt:lpstr>Database Design &amp; Normalization</vt:lpstr>
      <vt:lpstr>Determinant and Dependent</vt:lpstr>
      <vt:lpstr>Functional Dependencies (FD)</vt:lpstr>
      <vt:lpstr>…</vt:lpstr>
      <vt:lpstr>…</vt:lpstr>
      <vt:lpstr>Types of Functional Dependencies</vt:lpstr>
      <vt:lpstr>Transitive Dependencies (TD)</vt:lpstr>
      <vt:lpstr>PowerPoint Presentation</vt:lpstr>
      <vt:lpstr>PowerPoint Presentation</vt:lpstr>
      <vt:lpstr>PowerPoint Presentation</vt:lpstr>
      <vt:lpstr>Multi-Valued Dependencies (MVD)</vt:lpstr>
      <vt:lpstr>PowerPoint Presentation</vt:lpstr>
      <vt:lpstr>PowerPoint Presentation</vt:lpstr>
      <vt:lpstr>Trivial Functional Dependencies</vt:lpstr>
      <vt:lpstr>Non-Trivial Dependency </vt:lpstr>
      <vt:lpstr>NORMALIZATION</vt:lpstr>
      <vt:lpstr>Why Normalization: Redundancy </vt:lpstr>
      <vt:lpstr>Anomalies of Database</vt:lpstr>
      <vt:lpstr>Update anomalies</vt:lpstr>
      <vt:lpstr>Deletion anomalies</vt:lpstr>
      <vt:lpstr>Insert anomalies</vt:lpstr>
      <vt:lpstr>Normalization</vt:lpstr>
      <vt:lpstr>Why Normalization</vt:lpstr>
      <vt:lpstr>First Normal Form</vt:lpstr>
      <vt:lpstr>Second Normal Form</vt:lpstr>
      <vt:lpstr>…</vt:lpstr>
      <vt:lpstr>…</vt:lpstr>
      <vt:lpstr>Third Normal Form</vt:lpstr>
      <vt:lpstr>…</vt:lpstr>
      <vt:lpstr>…</vt:lpstr>
      <vt:lpstr>Boyce-Codd Normal Form</vt:lpstr>
      <vt:lpstr>BCNF</vt:lpstr>
      <vt:lpstr>…</vt:lpstr>
      <vt:lpstr>PowerPoint Presentation</vt:lpstr>
      <vt:lpstr>PowerPoint Presentation</vt:lpstr>
      <vt:lpstr>PowerPoint Presentation</vt:lpstr>
      <vt:lpstr>PowerPoint Presentation</vt:lpstr>
      <vt:lpstr>BCNF</vt:lpstr>
      <vt:lpstr>Loss-less join Decomposition</vt:lpstr>
      <vt:lpstr>Lossless Decomposition</vt:lpstr>
      <vt:lpstr>Lossy Decomposition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 Design &amp; Normalization</dc:title>
  <dc:creator>NISHANT KUMAR</dc:creator>
  <cp:lastModifiedBy>Nishant</cp:lastModifiedBy>
  <cp:revision>5</cp:revision>
  <dcterms:created xsi:type="dcterms:W3CDTF">2026-03-10T04:55:06Z</dcterms:created>
  <dcterms:modified xsi:type="dcterms:W3CDTF">2026-03-11T05:54:29Z</dcterms:modified>
</cp:coreProperties>
</file>